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8" r:id="rId1"/>
  </p:sldMasterIdLst>
  <p:sldIdLst>
    <p:sldId id="256" r:id="rId2"/>
    <p:sldId id="286" r:id="rId3"/>
    <p:sldId id="275" r:id="rId4"/>
    <p:sldId id="283" r:id="rId5"/>
    <p:sldId id="287" r:id="rId6"/>
    <p:sldId id="258" r:id="rId7"/>
    <p:sldId id="259" r:id="rId8"/>
    <p:sldId id="264" r:id="rId9"/>
    <p:sldId id="260" r:id="rId10"/>
    <p:sldId id="265" r:id="rId11"/>
    <p:sldId id="267" r:id="rId12"/>
    <p:sldId id="262" r:id="rId13"/>
    <p:sldId id="280" r:id="rId14"/>
    <p:sldId id="281" r:id="rId15"/>
    <p:sldId id="282" r:id="rId16"/>
    <p:sldId id="270" r:id="rId17"/>
    <p:sldId id="285" r:id="rId18"/>
    <p:sldId id="271" r:id="rId19"/>
    <p:sldId id="277" r:id="rId20"/>
    <p:sldId id="279" r:id="rId21"/>
    <p:sldId id="274" r:id="rId22"/>
  </p:sldIdLst>
  <p:sldSz cx="12192000" cy="6858000"/>
  <p:notesSz cx="12192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4" autoAdjust="0"/>
    <p:restoredTop sz="94660"/>
  </p:normalViewPr>
  <p:slideViewPr>
    <p:cSldViewPr>
      <p:cViewPr varScale="1">
        <p:scale>
          <a:sx n="82" d="100"/>
          <a:sy n="82" d="100"/>
        </p:scale>
        <p:origin x="802" y="62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3B2EFB-53FF-4844-B022-675188E8D18D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655AAD19-7405-4963-A608-B9477EF2BBA8}">
      <dgm:prSet phldrT="[Testo]"/>
      <dgm:spPr/>
      <dgm:t>
        <a:bodyPr/>
        <a:lstStyle/>
        <a:p>
          <a:r>
            <a:rPr lang="it-IT" dirty="0" smtClean="0"/>
            <a:t>Accesso semplificato</a:t>
          </a:r>
          <a:endParaRPr lang="it-IT" dirty="0"/>
        </a:p>
      </dgm:t>
    </dgm:pt>
    <dgm:pt modelId="{C7879E0F-5451-4D83-BFC5-795568CC1D25}" type="parTrans" cxnId="{E960D1AC-8406-442E-BDB0-4B6837D4E70D}">
      <dgm:prSet/>
      <dgm:spPr/>
      <dgm:t>
        <a:bodyPr/>
        <a:lstStyle/>
        <a:p>
          <a:endParaRPr lang="it-IT"/>
        </a:p>
      </dgm:t>
    </dgm:pt>
    <dgm:pt modelId="{5FA77B03-3A1D-41A3-9340-8B3082FF3842}" type="sibTrans" cxnId="{E960D1AC-8406-442E-BDB0-4B6837D4E70D}">
      <dgm:prSet/>
      <dgm:spPr/>
      <dgm:t>
        <a:bodyPr/>
        <a:lstStyle/>
        <a:p>
          <a:endParaRPr lang="it-IT"/>
        </a:p>
      </dgm:t>
    </dgm:pt>
    <dgm:pt modelId="{D8DCF365-17B3-4833-B9F7-1ADC46F275D5}">
      <dgm:prSet phldrT="[Testo]"/>
      <dgm:spPr/>
      <dgm:t>
        <a:bodyPr/>
        <a:lstStyle/>
        <a:p>
          <a:r>
            <a:rPr lang="it-IT" dirty="0" smtClean="0"/>
            <a:t>Migliore coordinamento </a:t>
          </a:r>
          <a:endParaRPr lang="it-IT" dirty="0"/>
        </a:p>
      </dgm:t>
    </dgm:pt>
    <dgm:pt modelId="{D57DA02D-4024-4D93-B028-93AE38F8AEE7}" type="parTrans" cxnId="{B02BC645-273B-4400-B6F4-001504D7FD0E}">
      <dgm:prSet/>
      <dgm:spPr/>
      <dgm:t>
        <a:bodyPr/>
        <a:lstStyle/>
        <a:p>
          <a:endParaRPr lang="it-IT"/>
        </a:p>
      </dgm:t>
    </dgm:pt>
    <dgm:pt modelId="{5806BF0D-6C4D-4151-9B5F-664FF56669B8}" type="sibTrans" cxnId="{B02BC645-273B-4400-B6F4-001504D7FD0E}">
      <dgm:prSet/>
      <dgm:spPr/>
      <dgm:t>
        <a:bodyPr/>
        <a:lstStyle/>
        <a:p>
          <a:endParaRPr lang="it-IT"/>
        </a:p>
      </dgm:t>
    </dgm:pt>
    <dgm:pt modelId="{30E4414F-9246-49B7-819B-FAF0AC7E7A76}">
      <dgm:prSet phldrT="[Testo]"/>
      <dgm:spPr/>
      <dgm:t>
        <a:bodyPr/>
        <a:lstStyle/>
        <a:p>
          <a:r>
            <a:rPr lang="it-IT" dirty="0" smtClean="0"/>
            <a:t>Monitoraggio a distanza</a:t>
          </a:r>
          <a:endParaRPr lang="it-IT" dirty="0"/>
        </a:p>
      </dgm:t>
    </dgm:pt>
    <dgm:pt modelId="{45CAF64B-492F-4234-AE5A-0377C1C506CB}" type="parTrans" cxnId="{FFAD9102-BDC4-46E3-9D54-002ADD599491}">
      <dgm:prSet/>
      <dgm:spPr/>
      <dgm:t>
        <a:bodyPr/>
        <a:lstStyle/>
        <a:p>
          <a:endParaRPr lang="it-IT"/>
        </a:p>
      </dgm:t>
    </dgm:pt>
    <dgm:pt modelId="{DB3BA086-6C31-4AF8-A529-C07DA94327D1}" type="sibTrans" cxnId="{FFAD9102-BDC4-46E3-9D54-002ADD599491}">
      <dgm:prSet/>
      <dgm:spPr/>
      <dgm:t>
        <a:bodyPr/>
        <a:lstStyle/>
        <a:p>
          <a:endParaRPr lang="it-IT"/>
        </a:p>
      </dgm:t>
    </dgm:pt>
    <dgm:pt modelId="{0B4A37B4-53CE-42E7-840C-F8C48C666D56}">
      <dgm:prSet phldrT="[Testo]"/>
      <dgm:spPr/>
      <dgm:t>
        <a:bodyPr/>
        <a:lstStyle/>
        <a:p>
          <a:r>
            <a:rPr lang="it-IT" dirty="0" smtClean="0"/>
            <a:t>Risparmio di tempo</a:t>
          </a:r>
          <a:endParaRPr lang="it-IT" dirty="0"/>
        </a:p>
      </dgm:t>
    </dgm:pt>
    <dgm:pt modelId="{427B6D78-E7F0-4F67-8294-FA61E812CB3D}" type="parTrans" cxnId="{6B868E1F-3505-46C3-8521-F68A1B0308CD}">
      <dgm:prSet/>
      <dgm:spPr/>
      <dgm:t>
        <a:bodyPr/>
        <a:lstStyle/>
        <a:p>
          <a:endParaRPr lang="it-IT"/>
        </a:p>
      </dgm:t>
    </dgm:pt>
    <dgm:pt modelId="{EE83637E-28E5-4B87-ABC7-74E1D9D1A26F}" type="sibTrans" cxnId="{6B868E1F-3505-46C3-8521-F68A1B0308CD}">
      <dgm:prSet/>
      <dgm:spPr/>
      <dgm:t>
        <a:bodyPr/>
        <a:lstStyle/>
        <a:p>
          <a:endParaRPr lang="it-IT"/>
        </a:p>
      </dgm:t>
    </dgm:pt>
    <dgm:pt modelId="{00B0D39E-F0E7-4EE8-B234-C02F37B9D953}" type="pres">
      <dgm:prSet presAssocID="{353B2EFB-53FF-4844-B022-675188E8D1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0DDE8BC9-84CD-4306-A13D-41B112864BAC}" type="pres">
      <dgm:prSet presAssocID="{655AAD19-7405-4963-A608-B9477EF2BBA8}" presName="parentLin" presStyleCnt="0"/>
      <dgm:spPr/>
    </dgm:pt>
    <dgm:pt modelId="{BF2DCC64-6034-47E5-8AA4-09C910D7AC7F}" type="pres">
      <dgm:prSet presAssocID="{655AAD19-7405-4963-A608-B9477EF2BBA8}" presName="parentLeftMargin" presStyleLbl="node1" presStyleIdx="0" presStyleCnt="4"/>
      <dgm:spPr/>
      <dgm:t>
        <a:bodyPr/>
        <a:lstStyle/>
        <a:p>
          <a:endParaRPr lang="it-IT"/>
        </a:p>
      </dgm:t>
    </dgm:pt>
    <dgm:pt modelId="{3B25F265-4C53-4B6D-B1C7-8227432CC51F}" type="pres">
      <dgm:prSet presAssocID="{655AAD19-7405-4963-A608-B9477EF2BBA8}" presName="parentText" presStyleLbl="node1" presStyleIdx="0" presStyleCnt="4" custScaleX="142857" custScaleY="72843" custLinFactX="-16071" custLinFactNeighborX="-100000" custLinFactNeighborY="-18372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468E070-AA09-4FA5-A21B-CC14C45CE303}" type="pres">
      <dgm:prSet presAssocID="{655AAD19-7405-4963-A608-B9477EF2BBA8}" presName="negativeSpace" presStyleCnt="0"/>
      <dgm:spPr/>
    </dgm:pt>
    <dgm:pt modelId="{3563BC13-FC9B-4452-B864-E0E78BB4807A}" type="pres">
      <dgm:prSet presAssocID="{655AAD19-7405-4963-A608-B9477EF2BBA8}" presName="childText" presStyleLbl="conFgAcc1" presStyleIdx="0" presStyleCnt="4">
        <dgm:presLayoutVars>
          <dgm:bulletEnabled val="1"/>
        </dgm:presLayoutVars>
      </dgm:prSet>
      <dgm:spPr/>
    </dgm:pt>
    <dgm:pt modelId="{F70BEBAD-56AB-4A09-914E-3112487B20EB}" type="pres">
      <dgm:prSet presAssocID="{5FA77B03-3A1D-41A3-9340-8B3082FF3842}" presName="spaceBetweenRectangles" presStyleCnt="0"/>
      <dgm:spPr/>
    </dgm:pt>
    <dgm:pt modelId="{4553BF8C-6BBA-40A6-9156-DE0EF6653A8A}" type="pres">
      <dgm:prSet presAssocID="{D8DCF365-17B3-4833-B9F7-1ADC46F275D5}" presName="parentLin" presStyleCnt="0"/>
      <dgm:spPr/>
    </dgm:pt>
    <dgm:pt modelId="{47467A14-7B1B-4B6C-979D-B2E781E0444D}" type="pres">
      <dgm:prSet presAssocID="{D8DCF365-17B3-4833-B9F7-1ADC46F275D5}" presName="parentLeftMargin" presStyleLbl="node1" presStyleIdx="0" presStyleCnt="4"/>
      <dgm:spPr/>
      <dgm:t>
        <a:bodyPr/>
        <a:lstStyle/>
        <a:p>
          <a:endParaRPr lang="it-IT"/>
        </a:p>
      </dgm:t>
    </dgm:pt>
    <dgm:pt modelId="{6360A44A-525E-45F5-85D9-A324C01338A5}" type="pres">
      <dgm:prSet presAssocID="{D8DCF365-17B3-4833-B9F7-1ADC46F275D5}" presName="parentText" presStyleLbl="node1" presStyleIdx="1" presStyleCnt="4" custScaleX="142857" custLinFactNeighborX="-100000" custLinFactNeighborY="-1382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F14CE81-537B-4AC0-840D-26AC4D06B1A3}" type="pres">
      <dgm:prSet presAssocID="{D8DCF365-17B3-4833-B9F7-1ADC46F275D5}" presName="negativeSpace" presStyleCnt="0"/>
      <dgm:spPr/>
    </dgm:pt>
    <dgm:pt modelId="{84BA54BF-FA56-4859-92D0-94C9EBFB9F07}" type="pres">
      <dgm:prSet presAssocID="{D8DCF365-17B3-4833-B9F7-1ADC46F275D5}" presName="childText" presStyleLbl="conFgAcc1" presStyleIdx="1" presStyleCnt="4">
        <dgm:presLayoutVars>
          <dgm:bulletEnabled val="1"/>
        </dgm:presLayoutVars>
      </dgm:prSet>
      <dgm:spPr/>
    </dgm:pt>
    <dgm:pt modelId="{D388BB87-4D5B-469A-8CB7-0EDF2FF1C0C5}" type="pres">
      <dgm:prSet presAssocID="{5806BF0D-6C4D-4151-9B5F-664FF56669B8}" presName="spaceBetweenRectangles" presStyleCnt="0"/>
      <dgm:spPr/>
    </dgm:pt>
    <dgm:pt modelId="{93D9D9EA-443C-4A83-AF77-41374724AC52}" type="pres">
      <dgm:prSet presAssocID="{30E4414F-9246-49B7-819B-FAF0AC7E7A76}" presName="parentLin" presStyleCnt="0"/>
      <dgm:spPr/>
    </dgm:pt>
    <dgm:pt modelId="{43F1CE4E-7C97-4379-8B18-0855D1678539}" type="pres">
      <dgm:prSet presAssocID="{30E4414F-9246-49B7-819B-FAF0AC7E7A76}" presName="parentLeftMargin" presStyleLbl="node1" presStyleIdx="1" presStyleCnt="4"/>
      <dgm:spPr/>
      <dgm:t>
        <a:bodyPr/>
        <a:lstStyle/>
        <a:p>
          <a:endParaRPr lang="it-IT"/>
        </a:p>
      </dgm:t>
    </dgm:pt>
    <dgm:pt modelId="{E8C895B1-F61E-41F9-A41F-1954350E8F00}" type="pres">
      <dgm:prSet presAssocID="{30E4414F-9246-49B7-819B-FAF0AC7E7A76}" presName="parentText" presStyleLbl="node1" presStyleIdx="2" presStyleCnt="4" custScaleX="142857" custLinFactNeighborX="-100000" custLinFactNeighborY="9782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6E2F5C3-E7C2-46C3-ABA6-FEB77167E676}" type="pres">
      <dgm:prSet presAssocID="{30E4414F-9246-49B7-819B-FAF0AC7E7A76}" presName="negativeSpace" presStyleCnt="0"/>
      <dgm:spPr/>
    </dgm:pt>
    <dgm:pt modelId="{0D9CAC93-FE11-4F57-B40F-B437FAC35C83}" type="pres">
      <dgm:prSet presAssocID="{30E4414F-9246-49B7-819B-FAF0AC7E7A76}" presName="childText" presStyleLbl="conFgAcc1" presStyleIdx="2" presStyleCnt="4" custLinFactNeighborY="-349">
        <dgm:presLayoutVars>
          <dgm:bulletEnabled val="1"/>
        </dgm:presLayoutVars>
      </dgm:prSet>
      <dgm:spPr/>
    </dgm:pt>
    <dgm:pt modelId="{07BF7753-8E3B-4996-9A20-47BDC877EE95}" type="pres">
      <dgm:prSet presAssocID="{DB3BA086-6C31-4AF8-A529-C07DA94327D1}" presName="spaceBetweenRectangles" presStyleCnt="0"/>
      <dgm:spPr/>
    </dgm:pt>
    <dgm:pt modelId="{2F4DCA39-6206-4467-AB01-D0A55D29C5CF}" type="pres">
      <dgm:prSet presAssocID="{0B4A37B4-53CE-42E7-840C-F8C48C666D56}" presName="parentLin" presStyleCnt="0"/>
      <dgm:spPr/>
    </dgm:pt>
    <dgm:pt modelId="{0274CB02-E7F0-40D0-A266-0008C94EFA73}" type="pres">
      <dgm:prSet presAssocID="{0B4A37B4-53CE-42E7-840C-F8C48C666D56}" presName="parentLeftMargin" presStyleLbl="node1" presStyleIdx="2" presStyleCnt="4"/>
      <dgm:spPr/>
      <dgm:t>
        <a:bodyPr/>
        <a:lstStyle/>
        <a:p>
          <a:endParaRPr lang="it-IT"/>
        </a:p>
      </dgm:t>
    </dgm:pt>
    <dgm:pt modelId="{E01B32AF-883A-4AEF-87B0-3BCF8D6EC449}" type="pres">
      <dgm:prSet presAssocID="{0B4A37B4-53CE-42E7-840C-F8C48C666D56}" presName="parentText" presStyleLbl="node1" presStyleIdx="3" presStyleCnt="4" custLinFactNeighborX="-100000" custLinFactNeighborY="3694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E2A4222-41FF-4E97-B1B4-723CC669FE61}" type="pres">
      <dgm:prSet presAssocID="{0B4A37B4-53CE-42E7-840C-F8C48C666D56}" presName="negativeSpace" presStyleCnt="0"/>
      <dgm:spPr/>
    </dgm:pt>
    <dgm:pt modelId="{0D58BD96-E61B-433A-B2CD-28B0F8100A44}" type="pres">
      <dgm:prSet presAssocID="{0B4A37B4-53CE-42E7-840C-F8C48C666D5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DBEAF2A-FEFE-4347-ADF2-A7D97CAC2B57}" type="presOf" srcId="{0B4A37B4-53CE-42E7-840C-F8C48C666D56}" destId="{E01B32AF-883A-4AEF-87B0-3BCF8D6EC449}" srcOrd="1" destOrd="0" presId="urn:microsoft.com/office/officeart/2005/8/layout/list1"/>
    <dgm:cxn modelId="{E042465A-9CC4-48A9-812D-B561D9590D80}" type="presOf" srcId="{30E4414F-9246-49B7-819B-FAF0AC7E7A76}" destId="{E8C895B1-F61E-41F9-A41F-1954350E8F00}" srcOrd="1" destOrd="0" presId="urn:microsoft.com/office/officeart/2005/8/layout/list1"/>
    <dgm:cxn modelId="{56CB5D23-74FA-4DDD-8912-7431C9127E8D}" type="presOf" srcId="{0B4A37B4-53CE-42E7-840C-F8C48C666D56}" destId="{0274CB02-E7F0-40D0-A266-0008C94EFA73}" srcOrd="0" destOrd="0" presId="urn:microsoft.com/office/officeart/2005/8/layout/list1"/>
    <dgm:cxn modelId="{EA9FDE46-DB78-400B-9521-C1A2004D7F7D}" type="presOf" srcId="{655AAD19-7405-4963-A608-B9477EF2BBA8}" destId="{BF2DCC64-6034-47E5-8AA4-09C910D7AC7F}" srcOrd="0" destOrd="0" presId="urn:microsoft.com/office/officeart/2005/8/layout/list1"/>
    <dgm:cxn modelId="{939411A9-A65C-454A-9921-7F790AE31847}" type="presOf" srcId="{353B2EFB-53FF-4844-B022-675188E8D18D}" destId="{00B0D39E-F0E7-4EE8-B234-C02F37B9D953}" srcOrd="0" destOrd="0" presId="urn:microsoft.com/office/officeart/2005/8/layout/list1"/>
    <dgm:cxn modelId="{21A1C932-CCDE-498A-A140-C609487ECC11}" type="presOf" srcId="{D8DCF365-17B3-4833-B9F7-1ADC46F275D5}" destId="{47467A14-7B1B-4B6C-979D-B2E781E0444D}" srcOrd="0" destOrd="0" presId="urn:microsoft.com/office/officeart/2005/8/layout/list1"/>
    <dgm:cxn modelId="{B02BC645-273B-4400-B6F4-001504D7FD0E}" srcId="{353B2EFB-53FF-4844-B022-675188E8D18D}" destId="{D8DCF365-17B3-4833-B9F7-1ADC46F275D5}" srcOrd="1" destOrd="0" parTransId="{D57DA02D-4024-4D93-B028-93AE38F8AEE7}" sibTransId="{5806BF0D-6C4D-4151-9B5F-664FF56669B8}"/>
    <dgm:cxn modelId="{6B868E1F-3505-46C3-8521-F68A1B0308CD}" srcId="{353B2EFB-53FF-4844-B022-675188E8D18D}" destId="{0B4A37B4-53CE-42E7-840C-F8C48C666D56}" srcOrd="3" destOrd="0" parTransId="{427B6D78-E7F0-4F67-8294-FA61E812CB3D}" sibTransId="{EE83637E-28E5-4B87-ABC7-74E1D9D1A26F}"/>
    <dgm:cxn modelId="{2F29B504-BD35-4A05-985B-F7F5B1E38658}" type="presOf" srcId="{D8DCF365-17B3-4833-B9F7-1ADC46F275D5}" destId="{6360A44A-525E-45F5-85D9-A324C01338A5}" srcOrd="1" destOrd="0" presId="urn:microsoft.com/office/officeart/2005/8/layout/list1"/>
    <dgm:cxn modelId="{65262FE3-3D30-4153-87BB-287694D28190}" type="presOf" srcId="{655AAD19-7405-4963-A608-B9477EF2BBA8}" destId="{3B25F265-4C53-4B6D-B1C7-8227432CC51F}" srcOrd="1" destOrd="0" presId="urn:microsoft.com/office/officeart/2005/8/layout/list1"/>
    <dgm:cxn modelId="{15A1302B-55BB-4D2A-8508-9A77372A972F}" type="presOf" srcId="{30E4414F-9246-49B7-819B-FAF0AC7E7A76}" destId="{43F1CE4E-7C97-4379-8B18-0855D1678539}" srcOrd="0" destOrd="0" presId="urn:microsoft.com/office/officeart/2005/8/layout/list1"/>
    <dgm:cxn modelId="{E960D1AC-8406-442E-BDB0-4B6837D4E70D}" srcId="{353B2EFB-53FF-4844-B022-675188E8D18D}" destId="{655AAD19-7405-4963-A608-B9477EF2BBA8}" srcOrd="0" destOrd="0" parTransId="{C7879E0F-5451-4D83-BFC5-795568CC1D25}" sibTransId="{5FA77B03-3A1D-41A3-9340-8B3082FF3842}"/>
    <dgm:cxn modelId="{FFAD9102-BDC4-46E3-9D54-002ADD599491}" srcId="{353B2EFB-53FF-4844-B022-675188E8D18D}" destId="{30E4414F-9246-49B7-819B-FAF0AC7E7A76}" srcOrd="2" destOrd="0" parTransId="{45CAF64B-492F-4234-AE5A-0377C1C506CB}" sibTransId="{DB3BA086-6C31-4AF8-A529-C07DA94327D1}"/>
    <dgm:cxn modelId="{764D4EEE-FBDF-4696-81A4-A1969B6FE450}" type="presParOf" srcId="{00B0D39E-F0E7-4EE8-B234-C02F37B9D953}" destId="{0DDE8BC9-84CD-4306-A13D-41B112864BAC}" srcOrd="0" destOrd="0" presId="urn:microsoft.com/office/officeart/2005/8/layout/list1"/>
    <dgm:cxn modelId="{FB737621-AA36-4422-97D7-EEBDE0B0CD2B}" type="presParOf" srcId="{0DDE8BC9-84CD-4306-A13D-41B112864BAC}" destId="{BF2DCC64-6034-47E5-8AA4-09C910D7AC7F}" srcOrd="0" destOrd="0" presId="urn:microsoft.com/office/officeart/2005/8/layout/list1"/>
    <dgm:cxn modelId="{7D938308-BEF1-4046-84BC-32A20341BDC1}" type="presParOf" srcId="{0DDE8BC9-84CD-4306-A13D-41B112864BAC}" destId="{3B25F265-4C53-4B6D-B1C7-8227432CC51F}" srcOrd="1" destOrd="0" presId="urn:microsoft.com/office/officeart/2005/8/layout/list1"/>
    <dgm:cxn modelId="{83133527-A65B-4547-A9FF-FDB8C38754C7}" type="presParOf" srcId="{00B0D39E-F0E7-4EE8-B234-C02F37B9D953}" destId="{F468E070-AA09-4FA5-A21B-CC14C45CE303}" srcOrd="1" destOrd="0" presId="urn:microsoft.com/office/officeart/2005/8/layout/list1"/>
    <dgm:cxn modelId="{33C24A42-2679-454C-A119-9C661DC6B3A9}" type="presParOf" srcId="{00B0D39E-F0E7-4EE8-B234-C02F37B9D953}" destId="{3563BC13-FC9B-4452-B864-E0E78BB4807A}" srcOrd="2" destOrd="0" presId="urn:microsoft.com/office/officeart/2005/8/layout/list1"/>
    <dgm:cxn modelId="{ACD9E548-5653-4A59-B343-CF56341615F4}" type="presParOf" srcId="{00B0D39E-F0E7-4EE8-B234-C02F37B9D953}" destId="{F70BEBAD-56AB-4A09-914E-3112487B20EB}" srcOrd="3" destOrd="0" presId="urn:microsoft.com/office/officeart/2005/8/layout/list1"/>
    <dgm:cxn modelId="{3433B9A4-5BCF-4298-99F1-2150AED3191F}" type="presParOf" srcId="{00B0D39E-F0E7-4EE8-B234-C02F37B9D953}" destId="{4553BF8C-6BBA-40A6-9156-DE0EF6653A8A}" srcOrd="4" destOrd="0" presId="urn:microsoft.com/office/officeart/2005/8/layout/list1"/>
    <dgm:cxn modelId="{6806F00B-FD3A-4A3D-8C3F-496119D1F434}" type="presParOf" srcId="{4553BF8C-6BBA-40A6-9156-DE0EF6653A8A}" destId="{47467A14-7B1B-4B6C-979D-B2E781E0444D}" srcOrd="0" destOrd="0" presId="urn:microsoft.com/office/officeart/2005/8/layout/list1"/>
    <dgm:cxn modelId="{D4D92004-8706-41BE-A51D-F4A26FE56EB3}" type="presParOf" srcId="{4553BF8C-6BBA-40A6-9156-DE0EF6653A8A}" destId="{6360A44A-525E-45F5-85D9-A324C01338A5}" srcOrd="1" destOrd="0" presId="urn:microsoft.com/office/officeart/2005/8/layout/list1"/>
    <dgm:cxn modelId="{F3935B99-3DF4-47A3-9199-F3FD26175FC9}" type="presParOf" srcId="{00B0D39E-F0E7-4EE8-B234-C02F37B9D953}" destId="{9F14CE81-537B-4AC0-840D-26AC4D06B1A3}" srcOrd="5" destOrd="0" presId="urn:microsoft.com/office/officeart/2005/8/layout/list1"/>
    <dgm:cxn modelId="{79E5C59E-E6C2-41F2-A1B7-F232E28C2C7C}" type="presParOf" srcId="{00B0D39E-F0E7-4EE8-B234-C02F37B9D953}" destId="{84BA54BF-FA56-4859-92D0-94C9EBFB9F07}" srcOrd="6" destOrd="0" presId="urn:microsoft.com/office/officeart/2005/8/layout/list1"/>
    <dgm:cxn modelId="{86D21331-1E32-4F6A-A6E6-1796A5CC9996}" type="presParOf" srcId="{00B0D39E-F0E7-4EE8-B234-C02F37B9D953}" destId="{D388BB87-4D5B-469A-8CB7-0EDF2FF1C0C5}" srcOrd="7" destOrd="0" presId="urn:microsoft.com/office/officeart/2005/8/layout/list1"/>
    <dgm:cxn modelId="{E86F941C-EED8-4E4E-90F7-8CFE46E599D9}" type="presParOf" srcId="{00B0D39E-F0E7-4EE8-B234-C02F37B9D953}" destId="{93D9D9EA-443C-4A83-AF77-41374724AC52}" srcOrd="8" destOrd="0" presId="urn:microsoft.com/office/officeart/2005/8/layout/list1"/>
    <dgm:cxn modelId="{4B87D48E-8B84-437E-8AA9-9A4F38814547}" type="presParOf" srcId="{93D9D9EA-443C-4A83-AF77-41374724AC52}" destId="{43F1CE4E-7C97-4379-8B18-0855D1678539}" srcOrd="0" destOrd="0" presId="urn:microsoft.com/office/officeart/2005/8/layout/list1"/>
    <dgm:cxn modelId="{543ED801-CA16-4646-99D7-C119B1293E18}" type="presParOf" srcId="{93D9D9EA-443C-4A83-AF77-41374724AC52}" destId="{E8C895B1-F61E-41F9-A41F-1954350E8F00}" srcOrd="1" destOrd="0" presId="urn:microsoft.com/office/officeart/2005/8/layout/list1"/>
    <dgm:cxn modelId="{318455FB-A9EB-4C7D-A137-E9E9352318F5}" type="presParOf" srcId="{00B0D39E-F0E7-4EE8-B234-C02F37B9D953}" destId="{76E2F5C3-E7C2-46C3-ABA6-FEB77167E676}" srcOrd="9" destOrd="0" presId="urn:microsoft.com/office/officeart/2005/8/layout/list1"/>
    <dgm:cxn modelId="{AAC2A9EE-EED5-4693-9C4C-687B79C0C1EC}" type="presParOf" srcId="{00B0D39E-F0E7-4EE8-B234-C02F37B9D953}" destId="{0D9CAC93-FE11-4F57-B40F-B437FAC35C83}" srcOrd="10" destOrd="0" presId="urn:microsoft.com/office/officeart/2005/8/layout/list1"/>
    <dgm:cxn modelId="{AE31F3DD-C4F0-4E11-9121-EC011897FC73}" type="presParOf" srcId="{00B0D39E-F0E7-4EE8-B234-C02F37B9D953}" destId="{07BF7753-8E3B-4996-9A20-47BDC877EE95}" srcOrd="11" destOrd="0" presId="urn:microsoft.com/office/officeart/2005/8/layout/list1"/>
    <dgm:cxn modelId="{6790F3DA-6FF5-4E00-B179-13FECC2C646E}" type="presParOf" srcId="{00B0D39E-F0E7-4EE8-B234-C02F37B9D953}" destId="{2F4DCA39-6206-4467-AB01-D0A55D29C5CF}" srcOrd="12" destOrd="0" presId="urn:microsoft.com/office/officeart/2005/8/layout/list1"/>
    <dgm:cxn modelId="{C398DA41-A101-47B5-BCE7-FB11DB7F1E37}" type="presParOf" srcId="{2F4DCA39-6206-4467-AB01-D0A55D29C5CF}" destId="{0274CB02-E7F0-40D0-A266-0008C94EFA73}" srcOrd="0" destOrd="0" presId="urn:microsoft.com/office/officeart/2005/8/layout/list1"/>
    <dgm:cxn modelId="{C883A141-4426-4A2D-AF8B-5F851731DFDE}" type="presParOf" srcId="{2F4DCA39-6206-4467-AB01-D0A55D29C5CF}" destId="{E01B32AF-883A-4AEF-87B0-3BCF8D6EC449}" srcOrd="1" destOrd="0" presId="urn:microsoft.com/office/officeart/2005/8/layout/list1"/>
    <dgm:cxn modelId="{FA8BF250-BC78-42C3-877E-166FC3262C95}" type="presParOf" srcId="{00B0D39E-F0E7-4EE8-B234-C02F37B9D953}" destId="{2E2A4222-41FF-4E97-B1B4-723CC669FE61}" srcOrd="13" destOrd="0" presId="urn:microsoft.com/office/officeart/2005/8/layout/list1"/>
    <dgm:cxn modelId="{7650C66E-E05C-49A3-8BDD-0DB984F71B72}" type="presParOf" srcId="{00B0D39E-F0E7-4EE8-B234-C02F37B9D953}" destId="{0D58BD96-E61B-433A-B2CD-28B0F8100A4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63BC13-FC9B-4452-B864-E0E78BB4807A}">
      <dsp:nvSpPr>
        <dsp:cNvPr id="0" name=""/>
        <dsp:cNvSpPr/>
      </dsp:nvSpPr>
      <dsp:spPr>
        <a:xfrm>
          <a:off x="0" y="228245"/>
          <a:ext cx="7315200" cy="756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25F265-4C53-4B6D-B1C7-8227432CC51F}">
      <dsp:nvSpPr>
        <dsp:cNvPr id="0" name=""/>
        <dsp:cNvSpPr/>
      </dsp:nvSpPr>
      <dsp:spPr>
        <a:xfrm>
          <a:off x="0" y="0"/>
          <a:ext cx="6965149" cy="645097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48" tIns="0" rIns="193548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000" kern="1200" dirty="0" smtClean="0"/>
            <a:t>Accesso semplificato</a:t>
          </a:r>
          <a:endParaRPr lang="it-IT" sz="3000" kern="1200" dirty="0"/>
        </a:p>
      </dsp:txBody>
      <dsp:txXfrm>
        <a:off x="31491" y="31491"/>
        <a:ext cx="6902167" cy="582115"/>
      </dsp:txXfrm>
    </dsp:sp>
    <dsp:sp modelId="{84BA54BF-FA56-4859-92D0-94C9EBFB9F07}">
      <dsp:nvSpPr>
        <dsp:cNvPr id="0" name=""/>
        <dsp:cNvSpPr/>
      </dsp:nvSpPr>
      <dsp:spPr>
        <a:xfrm>
          <a:off x="0" y="1589045"/>
          <a:ext cx="7315200" cy="756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60A44A-525E-45F5-85D9-A324C01338A5}">
      <dsp:nvSpPr>
        <dsp:cNvPr id="0" name=""/>
        <dsp:cNvSpPr/>
      </dsp:nvSpPr>
      <dsp:spPr>
        <a:xfrm>
          <a:off x="0" y="1134006"/>
          <a:ext cx="6965149" cy="8856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48" tIns="0" rIns="193548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000" kern="1200" dirty="0" smtClean="0"/>
            <a:t>Migliore coordinamento </a:t>
          </a:r>
          <a:endParaRPr lang="it-IT" sz="3000" kern="1200" dirty="0"/>
        </a:p>
      </dsp:txBody>
      <dsp:txXfrm>
        <a:off x="43231" y="1177237"/>
        <a:ext cx="6878687" cy="799138"/>
      </dsp:txXfrm>
    </dsp:sp>
    <dsp:sp modelId="{0D9CAC93-FE11-4F57-B40F-B437FAC35C83}">
      <dsp:nvSpPr>
        <dsp:cNvPr id="0" name=""/>
        <dsp:cNvSpPr/>
      </dsp:nvSpPr>
      <dsp:spPr>
        <a:xfrm>
          <a:off x="0" y="2949280"/>
          <a:ext cx="7315200" cy="756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C895B1-F61E-41F9-A41F-1954350E8F00}">
      <dsp:nvSpPr>
        <dsp:cNvPr id="0" name=""/>
        <dsp:cNvSpPr/>
      </dsp:nvSpPr>
      <dsp:spPr>
        <a:xfrm>
          <a:off x="0" y="2593675"/>
          <a:ext cx="6965149" cy="8856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48" tIns="0" rIns="193548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000" kern="1200" dirty="0" smtClean="0"/>
            <a:t>Monitoraggio a distanza</a:t>
          </a:r>
          <a:endParaRPr lang="it-IT" sz="3000" kern="1200" dirty="0"/>
        </a:p>
      </dsp:txBody>
      <dsp:txXfrm>
        <a:off x="43231" y="2636906"/>
        <a:ext cx="6878687" cy="799138"/>
      </dsp:txXfrm>
    </dsp:sp>
    <dsp:sp modelId="{0D58BD96-E61B-433A-B2CD-28B0F8100A44}">
      <dsp:nvSpPr>
        <dsp:cNvPr id="0" name=""/>
        <dsp:cNvSpPr/>
      </dsp:nvSpPr>
      <dsp:spPr>
        <a:xfrm>
          <a:off x="0" y="4310645"/>
          <a:ext cx="7315200" cy="756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1B32AF-883A-4AEF-87B0-3BCF8D6EC449}">
      <dsp:nvSpPr>
        <dsp:cNvPr id="0" name=""/>
        <dsp:cNvSpPr/>
      </dsp:nvSpPr>
      <dsp:spPr>
        <a:xfrm>
          <a:off x="0" y="3900559"/>
          <a:ext cx="5120640" cy="8856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548" tIns="0" rIns="193548" bIns="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000" kern="1200" dirty="0" smtClean="0"/>
            <a:t>Risparmio di tempo</a:t>
          </a:r>
          <a:endParaRPr lang="it-IT" sz="3000" kern="1200" dirty="0"/>
        </a:p>
      </dsp:txBody>
      <dsp:txXfrm>
        <a:off x="43231" y="3943790"/>
        <a:ext cx="5034178" cy="799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lang="it-IT" spc="-114" smtClean="0"/>
              <a:t>‹N›</a:t>
            </a:fld>
            <a:endParaRPr lang="it-IT" spc="-114" dirty="0"/>
          </a:p>
        </p:txBody>
      </p:sp>
    </p:spTree>
    <p:extLst>
      <p:ext uri="{BB962C8B-B14F-4D97-AF65-F5344CB8AC3E}">
        <p14:creationId xmlns:p14="http://schemas.microsoft.com/office/powerpoint/2010/main" val="1977748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lang="it-IT" spc="-114" smtClean="0"/>
              <a:t>‹N›</a:t>
            </a:fld>
            <a:endParaRPr lang="it-IT" spc="-114" dirty="0"/>
          </a:p>
        </p:txBody>
      </p:sp>
    </p:spTree>
    <p:extLst>
      <p:ext uri="{BB962C8B-B14F-4D97-AF65-F5344CB8AC3E}">
        <p14:creationId xmlns:p14="http://schemas.microsoft.com/office/powerpoint/2010/main" val="293340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lang="it-IT" spc="-114" smtClean="0"/>
              <a:t>‹N›</a:t>
            </a:fld>
            <a:endParaRPr lang="it-IT" spc="-114" dirty="0"/>
          </a:p>
        </p:txBody>
      </p:sp>
    </p:spTree>
    <p:extLst>
      <p:ext uri="{BB962C8B-B14F-4D97-AF65-F5344CB8AC3E}">
        <p14:creationId xmlns:p14="http://schemas.microsoft.com/office/powerpoint/2010/main" val="338917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lang="it-IT" spc="-114" smtClean="0"/>
              <a:t>‹N›</a:t>
            </a:fld>
            <a:endParaRPr lang="it-IT" spc="-114" dirty="0"/>
          </a:p>
        </p:txBody>
      </p:sp>
    </p:spTree>
    <p:extLst>
      <p:ext uri="{BB962C8B-B14F-4D97-AF65-F5344CB8AC3E}">
        <p14:creationId xmlns:p14="http://schemas.microsoft.com/office/powerpoint/2010/main" val="1907423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lang="it-IT" spc="-114" smtClean="0"/>
              <a:t>‹N›</a:t>
            </a:fld>
            <a:endParaRPr lang="it-IT" spc="-114" dirty="0"/>
          </a:p>
        </p:txBody>
      </p:sp>
    </p:spTree>
    <p:extLst>
      <p:ext uri="{BB962C8B-B14F-4D97-AF65-F5344CB8AC3E}">
        <p14:creationId xmlns:p14="http://schemas.microsoft.com/office/powerpoint/2010/main" val="2555624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lang="it-IT" spc="-114" smtClean="0"/>
              <a:t>‹N›</a:t>
            </a:fld>
            <a:endParaRPr lang="it-IT" spc="-114" dirty="0"/>
          </a:p>
        </p:txBody>
      </p:sp>
    </p:spTree>
    <p:extLst>
      <p:ext uri="{BB962C8B-B14F-4D97-AF65-F5344CB8AC3E}">
        <p14:creationId xmlns:p14="http://schemas.microsoft.com/office/powerpoint/2010/main" val="3676008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lang="it-IT" spc="-114" smtClean="0"/>
              <a:t>‹N›</a:t>
            </a:fld>
            <a:endParaRPr lang="it-IT" spc="-114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901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lang="it-IT" spc="-114" smtClean="0"/>
              <a:t>‹N›</a:t>
            </a:fld>
            <a:endParaRPr lang="it-IT" spc="-114" dirty="0"/>
          </a:p>
        </p:txBody>
      </p:sp>
    </p:spTree>
    <p:extLst>
      <p:ext uri="{BB962C8B-B14F-4D97-AF65-F5344CB8AC3E}">
        <p14:creationId xmlns:p14="http://schemas.microsoft.com/office/powerpoint/2010/main" val="1068362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lang="it-IT" spc="-114" smtClean="0"/>
              <a:t>‹N›</a:t>
            </a:fld>
            <a:endParaRPr lang="it-IT" spc="-114" dirty="0"/>
          </a:p>
        </p:txBody>
      </p:sp>
    </p:spTree>
    <p:extLst>
      <p:ext uri="{BB962C8B-B14F-4D97-AF65-F5344CB8AC3E}">
        <p14:creationId xmlns:p14="http://schemas.microsoft.com/office/powerpoint/2010/main" val="3217375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lang="it-IT" spc="-114" smtClean="0"/>
              <a:t>‹N›</a:t>
            </a:fld>
            <a:endParaRPr lang="it-IT" spc="-114" dirty="0"/>
          </a:p>
        </p:txBody>
      </p:sp>
    </p:spTree>
    <p:extLst>
      <p:ext uri="{BB962C8B-B14F-4D97-AF65-F5344CB8AC3E}">
        <p14:creationId xmlns:p14="http://schemas.microsoft.com/office/powerpoint/2010/main" val="49862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D8BD707-D9CF-40AE-B4C6-C98DA3205C0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lang="it-IT" spc="-114" smtClean="0"/>
              <a:t>‹N›</a:t>
            </a:fld>
            <a:endParaRPr lang="it-IT" spc="-114" dirty="0"/>
          </a:p>
        </p:txBody>
      </p:sp>
    </p:spTree>
    <p:extLst>
      <p:ext uri="{BB962C8B-B14F-4D97-AF65-F5344CB8AC3E}">
        <p14:creationId xmlns:p14="http://schemas.microsoft.com/office/powerpoint/2010/main" val="2964704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lang="it-IT" spc="-114" smtClean="0"/>
              <a:t>‹N›</a:t>
            </a:fld>
            <a:endParaRPr lang="it-IT" spc="-114" dirty="0"/>
          </a:p>
        </p:txBody>
      </p:sp>
    </p:spTree>
    <p:extLst>
      <p:ext uri="{BB962C8B-B14F-4D97-AF65-F5344CB8AC3E}">
        <p14:creationId xmlns:p14="http://schemas.microsoft.com/office/powerpoint/2010/main" val="205796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6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6.png"/><Relationship Id="rId7" Type="http://schemas.openxmlformats.org/officeDocument/2006/relationships/image" Target="../media/image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6.png"/><Relationship Id="rId7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55.png"/><Relationship Id="rId5" Type="http://schemas.openxmlformats.org/officeDocument/2006/relationships/image" Target="../media/image30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alute.basilicata.it/assistenza)" TargetMode="External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image" Target="../media/image26.png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6.png"/><Relationship Id="rId7" Type="http://schemas.openxmlformats.org/officeDocument/2006/relationships/image" Target="../media/image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30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9.png"/><Relationship Id="rId7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81.png"/><Relationship Id="rId7" Type="http://schemas.openxmlformats.org/officeDocument/2006/relationships/image" Target="../media/image8.png"/><Relationship Id="rId12" Type="http://schemas.openxmlformats.org/officeDocument/2006/relationships/image" Target="../media/image86.png"/><Relationship Id="rId2" Type="http://schemas.openxmlformats.org/officeDocument/2006/relationships/image" Target="../media/image80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85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84.png"/><Relationship Id="rId4" Type="http://schemas.openxmlformats.org/officeDocument/2006/relationships/image" Target="../media/image6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2.png"/><Relationship Id="rId3" Type="http://schemas.openxmlformats.org/officeDocument/2006/relationships/image" Target="../media/image25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9.png"/><Relationship Id="rId5" Type="http://schemas.openxmlformats.org/officeDocument/2006/relationships/image" Target="../media/image10.png"/><Relationship Id="rId10" Type="http://schemas.openxmlformats.org/officeDocument/2006/relationships/hyperlink" Target="http://www.salute.basilicata.it/il-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12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26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12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8.png"/><Relationship Id="rId10" Type="http://schemas.openxmlformats.org/officeDocument/2006/relationships/image" Target="../media/image44.png"/><Relationship Id="rId4" Type="http://schemas.openxmlformats.org/officeDocument/2006/relationships/image" Target="../media/image30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05" y="0"/>
            <a:ext cx="1379962" cy="6858000"/>
            <a:chOff x="0" y="0"/>
            <a:chExt cx="2252980" cy="6858000"/>
          </a:xfrm>
          <a:solidFill>
            <a:srgbClr val="002060"/>
          </a:solidFill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" y="0"/>
              <a:ext cx="1795272" cy="6857999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02536" cy="6857999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649711" y="3047"/>
            <a:ext cx="1539240" cy="149351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92146" y="5906247"/>
            <a:ext cx="1999849" cy="70948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999852" y="5736337"/>
            <a:ext cx="559478" cy="58816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513082" y="511788"/>
            <a:ext cx="620999" cy="4899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2400" y="6065519"/>
            <a:ext cx="600456" cy="32613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736446" y="228600"/>
            <a:ext cx="1826530" cy="4211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915400" y="2868579"/>
            <a:ext cx="3048650" cy="725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3654"/>
              </a:lnSpc>
              <a:spcBef>
                <a:spcPts val="100"/>
              </a:spcBef>
            </a:pPr>
            <a:r>
              <a:rPr sz="3100" b="1" spc="-235" dirty="0" smtClean="0">
                <a:solidFill>
                  <a:srgbClr val="5159A3"/>
                </a:solidFill>
                <a:latin typeface="Verdana"/>
                <a:cs typeface="Verdana"/>
              </a:rPr>
              <a:t>202</a:t>
            </a:r>
            <a:r>
              <a:rPr lang="it-IT" sz="3100" b="1" spc="-235" dirty="0" smtClean="0">
                <a:solidFill>
                  <a:srgbClr val="5159A3"/>
                </a:solidFill>
                <a:latin typeface="Verdana"/>
                <a:cs typeface="Verdana"/>
              </a:rPr>
              <a:t>5</a:t>
            </a:r>
            <a:endParaRPr sz="3100" dirty="0">
              <a:latin typeface="Verdana"/>
              <a:cs typeface="Verdana"/>
            </a:endParaRPr>
          </a:p>
          <a:p>
            <a:pPr marL="26034" algn="ctr">
              <a:lnSpc>
                <a:spcPts val="1855"/>
              </a:lnSpc>
            </a:pPr>
            <a:r>
              <a:rPr sz="1600" spc="-55" dirty="0" err="1">
                <a:solidFill>
                  <a:srgbClr val="F85E1C"/>
                </a:solidFill>
                <a:latin typeface="Verdana"/>
                <a:cs typeface="Verdana"/>
              </a:rPr>
              <a:t>S</a:t>
            </a:r>
            <a:r>
              <a:rPr sz="1600" spc="-50" dirty="0" err="1">
                <a:solidFill>
                  <a:srgbClr val="F85E1C"/>
                </a:solidFill>
                <a:latin typeface="Verdana"/>
                <a:cs typeface="Verdana"/>
              </a:rPr>
              <a:t>e</a:t>
            </a:r>
            <a:r>
              <a:rPr sz="1600" spc="-65" dirty="0" err="1">
                <a:solidFill>
                  <a:srgbClr val="F85E1C"/>
                </a:solidFill>
                <a:latin typeface="Verdana"/>
                <a:cs typeface="Verdana"/>
              </a:rPr>
              <a:t>ss</a:t>
            </a:r>
            <a:r>
              <a:rPr sz="1600" spc="-20" dirty="0" err="1">
                <a:solidFill>
                  <a:srgbClr val="F85E1C"/>
                </a:solidFill>
                <a:latin typeface="Verdana"/>
                <a:cs typeface="Verdana"/>
              </a:rPr>
              <a:t>i</a:t>
            </a:r>
            <a:r>
              <a:rPr sz="1600" spc="25" dirty="0" err="1">
                <a:solidFill>
                  <a:srgbClr val="F85E1C"/>
                </a:solidFill>
                <a:latin typeface="Verdana"/>
                <a:cs typeface="Verdana"/>
              </a:rPr>
              <a:t>o</a:t>
            </a:r>
            <a:r>
              <a:rPr sz="1600" spc="70" dirty="0" err="1">
                <a:solidFill>
                  <a:srgbClr val="F85E1C"/>
                </a:solidFill>
                <a:latin typeface="Verdana"/>
                <a:cs typeface="Verdana"/>
              </a:rPr>
              <a:t>n</a:t>
            </a:r>
            <a:r>
              <a:rPr sz="1600" spc="10" dirty="0" err="1">
                <a:solidFill>
                  <a:srgbClr val="F85E1C"/>
                </a:solidFill>
                <a:latin typeface="Verdana"/>
                <a:cs typeface="Verdana"/>
              </a:rPr>
              <a:t>e</a:t>
            </a:r>
            <a:r>
              <a:rPr sz="1600" spc="-14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spc="-30" dirty="0" err="1" smtClean="0">
                <a:solidFill>
                  <a:srgbClr val="F85E1C"/>
                </a:solidFill>
                <a:latin typeface="Verdana"/>
                <a:cs typeface="Verdana"/>
              </a:rPr>
              <a:t>f</a:t>
            </a:r>
            <a:r>
              <a:rPr sz="1600" spc="25" dirty="0" err="1" smtClean="0">
                <a:solidFill>
                  <a:srgbClr val="F85E1C"/>
                </a:solidFill>
                <a:latin typeface="Verdana"/>
                <a:cs typeface="Verdana"/>
              </a:rPr>
              <a:t>o</a:t>
            </a:r>
            <a:r>
              <a:rPr sz="1600" spc="-50" dirty="0" err="1" smtClean="0">
                <a:solidFill>
                  <a:srgbClr val="F85E1C"/>
                </a:solidFill>
                <a:latin typeface="Verdana"/>
                <a:cs typeface="Verdana"/>
              </a:rPr>
              <a:t>r</a:t>
            </a:r>
            <a:r>
              <a:rPr sz="1600" spc="140" dirty="0" err="1" smtClean="0">
                <a:solidFill>
                  <a:srgbClr val="F85E1C"/>
                </a:solidFill>
                <a:latin typeface="Verdana"/>
                <a:cs typeface="Verdana"/>
              </a:rPr>
              <a:t>m</a:t>
            </a:r>
            <a:r>
              <a:rPr sz="1600" spc="-15" dirty="0" err="1" smtClean="0">
                <a:solidFill>
                  <a:srgbClr val="F85E1C"/>
                </a:solidFill>
                <a:latin typeface="Verdana"/>
                <a:cs typeface="Verdana"/>
              </a:rPr>
              <a:t>a</a:t>
            </a:r>
            <a:r>
              <a:rPr sz="1600" spc="15" dirty="0" err="1" smtClean="0">
                <a:solidFill>
                  <a:srgbClr val="F85E1C"/>
                </a:solidFill>
                <a:latin typeface="Verdana"/>
                <a:cs typeface="Verdana"/>
              </a:rPr>
              <a:t>t</a:t>
            </a:r>
            <a:r>
              <a:rPr sz="1600" spc="-20" dirty="0" err="1" smtClean="0">
                <a:solidFill>
                  <a:srgbClr val="F85E1C"/>
                </a:solidFill>
                <a:latin typeface="Verdana"/>
                <a:cs typeface="Verdana"/>
              </a:rPr>
              <a:t>i</a:t>
            </a:r>
            <a:r>
              <a:rPr sz="1600" spc="-85" dirty="0" err="1" smtClean="0">
                <a:solidFill>
                  <a:srgbClr val="F85E1C"/>
                </a:solidFill>
                <a:latin typeface="Verdana"/>
                <a:cs typeface="Verdana"/>
              </a:rPr>
              <a:t>v</a:t>
            </a:r>
            <a:r>
              <a:rPr sz="1600" spc="-15" dirty="0" err="1" smtClean="0">
                <a:solidFill>
                  <a:srgbClr val="F85E1C"/>
                </a:solidFill>
                <a:latin typeface="Verdana"/>
                <a:cs typeface="Verdana"/>
              </a:rPr>
              <a:t>a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33759" y="4163862"/>
            <a:ext cx="6073140" cy="95782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116700"/>
              </a:lnSpc>
              <a:spcBef>
                <a:spcPts val="110"/>
              </a:spcBef>
            </a:pPr>
            <a:r>
              <a:rPr spc="-10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Il </a:t>
            </a:r>
            <a:r>
              <a:rPr spc="2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progetto </a:t>
            </a:r>
            <a:r>
              <a:rPr spc="1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promosso </a:t>
            </a:r>
            <a:r>
              <a:rPr spc="3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da Regione 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Basilicata </a:t>
            </a:r>
            <a:r>
              <a:rPr spc="5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con </a:t>
            </a:r>
            <a:r>
              <a:rPr spc="-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l'obiettivo </a:t>
            </a:r>
            <a:r>
              <a:rPr spc="3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di </a:t>
            </a:r>
            <a:r>
              <a:rPr spc="3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spc="-2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realizzare</a:t>
            </a:r>
            <a:r>
              <a:rPr spc="-14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spc="6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un</a:t>
            </a:r>
            <a:r>
              <a:rPr spc="-14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b="1" spc="-3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punto</a:t>
            </a:r>
            <a:r>
              <a:rPr b="1" spc="-8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b="1" spc="-4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di</a:t>
            </a:r>
            <a:r>
              <a:rPr b="1" spc="-8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b="1" spc="-5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accesso</a:t>
            </a:r>
            <a:r>
              <a:rPr b="1" spc="-8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b="1" spc="-4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unico</a:t>
            </a:r>
            <a:r>
              <a:rPr b="1" spc="-8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spc="-1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ai</a:t>
            </a:r>
            <a:r>
              <a:rPr spc="-13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spc="-3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servizi</a:t>
            </a:r>
            <a:r>
              <a:rPr spc="-14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spc="-1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sanitari</a:t>
            </a:r>
            <a:r>
              <a:rPr spc="-14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spc="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regionali </a:t>
            </a:r>
            <a:r>
              <a:rPr spc="-51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spc="-17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S</a:t>
            </a:r>
            <a:r>
              <a:rPr spc="-114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I</a:t>
            </a:r>
            <a:r>
              <a:rPr spc="2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C</a:t>
            </a:r>
            <a:r>
              <a:rPr spc="8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U</a:t>
            </a:r>
            <a:r>
              <a:rPr spc="5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RO</a:t>
            </a:r>
            <a:r>
              <a:rPr spc="-229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,</a:t>
            </a:r>
            <a:r>
              <a:rPr spc="-14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spc="4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R</a:t>
            </a:r>
            <a:r>
              <a:rPr spc="4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A</a:t>
            </a:r>
            <a:r>
              <a:rPr spc="16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P</a:t>
            </a:r>
            <a:r>
              <a:rPr spc="-18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I</a:t>
            </a:r>
            <a:r>
              <a:rPr spc="7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DO</a:t>
            </a:r>
            <a:r>
              <a:rPr spc="-14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e</a:t>
            </a:r>
            <a:r>
              <a:rPr spc="8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d</a:t>
            </a:r>
            <a:r>
              <a:rPr spc="-14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 </a:t>
            </a:r>
            <a:r>
              <a:rPr spc="5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E</a:t>
            </a:r>
            <a:r>
              <a:rPr spc="8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FF</a:t>
            </a:r>
            <a:r>
              <a:rPr spc="-18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I</a:t>
            </a:r>
            <a:r>
              <a:rPr spc="2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C</a:t>
            </a:r>
            <a:r>
              <a:rPr spc="-18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I</a:t>
            </a:r>
            <a:r>
              <a:rPr spc="5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E</a:t>
            </a:r>
            <a:r>
              <a:rPr spc="10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N</a:t>
            </a:r>
            <a:r>
              <a:rPr spc="-65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T</a:t>
            </a:r>
            <a:r>
              <a:rPr spc="50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E</a:t>
            </a:r>
            <a:r>
              <a:rPr spc="-229" dirty="0">
                <a:latin typeface="Cambria" panose="02040503050406030204" pitchFamily="18" charset="0"/>
                <a:ea typeface="Cambria" panose="02040503050406030204" pitchFamily="18" charset="0"/>
                <a:cs typeface="Verdana"/>
              </a:rPr>
              <a:t>.</a:t>
            </a:r>
            <a:endParaRPr dirty="0">
              <a:latin typeface="Cambria" panose="02040503050406030204" pitchFamily="18" charset="0"/>
              <a:ea typeface="Cambria" panose="02040503050406030204" pitchFamily="18" charset="0"/>
              <a:cs typeface="Verdan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249948" y="2338151"/>
            <a:ext cx="1306735" cy="99949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007352" y="2397841"/>
            <a:ext cx="5136648" cy="4738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0175">
              <a:lnSpc>
                <a:spcPct val="107100"/>
              </a:lnSpc>
              <a:spcBef>
                <a:spcPts val="100"/>
              </a:spcBef>
            </a:pPr>
            <a:r>
              <a:rPr sz="2800" b="1" spc="35" dirty="0">
                <a:solidFill>
                  <a:srgbClr val="F85E1C"/>
                </a:solidFill>
                <a:latin typeface="Arial"/>
                <a:cs typeface="Arial"/>
              </a:rPr>
              <a:t>SALUTE </a:t>
            </a:r>
            <a:r>
              <a:rPr sz="2800" b="1" spc="40" dirty="0">
                <a:solidFill>
                  <a:srgbClr val="F85E1C"/>
                </a:solidFill>
                <a:latin typeface="Arial"/>
                <a:cs typeface="Arial"/>
              </a:rPr>
              <a:t> </a:t>
            </a:r>
            <a:r>
              <a:rPr sz="2800" b="1" spc="114" dirty="0">
                <a:solidFill>
                  <a:srgbClr val="F85E1C"/>
                </a:solidFill>
                <a:latin typeface="Arial"/>
                <a:cs typeface="Arial"/>
              </a:rPr>
              <a:t>B</a:t>
            </a:r>
            <a:r>
              <a:rPr sz="2800" b="1" spc="125" dirty="0">
                <a:solidFill>
                  <a:srgbClr val="F85E1C"/>
                </a:solidFill>
                <a:latin typeface="Arial"/>
                <a:cs typeface="Arial"/>
              </a:rPr>
              <a:t>A</a:t>
            </a:r>
            <a:r>
              <a:rPr sz="2800" b="1" spc="-85" dirty="0">
                <a:solidFill>
                  <a:srgbClr val="F85E1C"/>
                </a:solidFill>
                <a:latin typeface="Arial"/>
                <a:cs typeface="Arial"/>
              </a:rPr>
              <a:t>S</a:t>
            </a:r>
            <a:r>
              <a:rPr sz="2800" b="1" spc="130" dirty="0">
                <a:solidFill>
                  <a:srgbClr val="F85E1C"/>
                </a:solidFill>
                <a:latin typeface="Arial"/>
                <a:cs typeface="Arial"/>
              </a:rPr>
              <a:t>I</a:t>
            </a:r>
            <a:r>
              <a:rPr sz="2800" b="1" spc="75" dirty="0">
                <a:solidFill>
                  <a:srgbClr val="F85E1C"/>
                </a:solidFill>
                <a:latin typeface="Arial"/>
                <a:cs typeface="Arial"/>
              </a:rPr>
              <a:t>L</a:t>
            </a:r>
            <a:r>
              <a:rPr sz="2800" b="1" spc="25" dirty="0">
                <a:solidFill>
                  <a:srgbClr val="F85E1C"/>
                </a:solidFill>
                <a:latin typeface="Arial"/>
                <a:cs typeface="Arial"/>
              </a:rPr>
              <a:t>IC</a:t>
            </a:r>
            <a:r>
              <a:rPr sz="2800" b="1" spc="125" dirty="0">
                <a:solidFill>
                  <a:srgbClr val="F85E1C"/>
                </a:solidFill>
                <a:latin typeface="Arial"/>
                <a:cs typeface="Arial"/>
              </a:rPr>
              <a:t>A</a:t>
            </a:r>
            <a:r>
              <a:rPr sz="2800" b="1" spc="65" dirty="0">
                <a:solidFill>
                  <a:srgbClr val="F85E1C"/>
                </a:solidFill>
                <a:latin typeface="Arial"/>
                <a:cs typeface="Arial"/>
              </a:rPr>
              <a:t>TA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997181" y="373950"/>
            <a:ext cx="2907699" cy="1255596"/>
          </a:xfrm>
          <a:prstGeom prst="rect">
            <a:avLst/>
          </a:prstGeom>
        </p:spPr>
      </p:pic>
      <p:grpSp>
        <p:nvGrpSpPr>
          <p:cNvPr id="19" name="Gruppo 18"/>
          <p:cNvGrpSpPr/>
          <p:nvPr/>
        </p:nvGrpSpPr>
        <p:grpSpPr>
          <a:xfrm>
            <a:off x="5481877" y="6172200"/>
            <a:ext cx="2447069" cy="602072"/>
            <a:chOff x="4379730" y="5562600"/>
            <a:chExt cx="2447069" cy="602072"/>
          </a:xfrm>
        </p:grpSpPr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867400" y="5562600"/>
              <a:ext cx="959399" cy="602072"/>
            </a:xfrm>
            <a:prstGeom prst="rect">
              <a:avLst/>
            </a:prstGeom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79730" y="5676950"/>
              <a:ext cx="1225402" cy="48772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531" y="222754"/>
            <a:ext cx="7693819" cy="648061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804987" cy="17406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996820" y="383844"/>
            <a:ext cx="1826529" cy="4211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833346" y="1058704"/>
            <a:ext cx="4801870" cy="4768850"/>
            <a:chOff x="6833346" y="1058704"/>
            <a:chExt cx="4801870" cy="4768850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46064" y="1058704"/>
              <a:ext cx="688722" cy="7268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33346" y="1620669"/>
              <a:ext cx="4511805" cy="420681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26869" y="306323"/>
            <a:ext cx="23768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40" dirty="0"/>
              <a:t>NUOVO</a:t>
            </a:r>
            <a:r>
              <a:rPr sz="2000" spc="-60" dirty="0"/>
              <a:t> </a:t>
            </a:r>
            <a:r>
              <a:rPr sz="2000" spc="65" dirty="0"/>
              <a:t>SERVIZIO</a:t>
            </a:r>
            <a:endParaRPr sz="200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12"/>
          </p:nvPr>
        </p:nvSpPr>
        <p:spPr>
          <a:xfrm>
            <a:off x="11950700" y="6326188"/>
            <a:ext cx="241300" cy="21272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10</a:t>
            </a:fld>
            <a:endParaRPr spc="-114" dirty="0"/>
          </a:p>
        </p:txBody>
      </p:sp>
      <p:sp>
        <p:nvSpPr>
          <p:cNvPr id="10" name="object 10"/>
          <p:cNvSpPr txBox="1"/>
          <p:nvPr/>
        </p:nvSpPr>
        <p:spPr>
          <a:xfrm>
            <a:off x="226869" y="689355"/>
            <a:ext cx="47021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5" dirty="0">
                <a:solidFill>
                  <a:srgbClr val="F85E1C"/>
                </a:solidFill>
                <a:latin typeface="Verdana"/>
                <a:cs typeface="Verdana"/>
              </a:rPr>
              <a:t>Accessibile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65" dirty="0">
                <a:solidFill>
                  <a:srgbClr val="F85E1C"/>
                </a:solidFill>
                <a:latin typeface="Verdana"/>
                <a:cs typeface="Verdana"/>
              </a:rPr>
              <a:t>dal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30" dirty="0">
                <a:solidFill>
                  <a:srgbClr val="F85E1C"/>
                </a:solidFill>
                <a:latin typeface="Verdana"/>
                <a:cs typeface="Verdana"/>
              </a:rPr>
              <a:t>Fascicolo</a:t>
            </a:r>
            <a:r>
              <a:rPr sz="1600" i="1" spc="-12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Sanitario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Elettronico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2201" y="1753282"/>
            <a:ext cx="757488" cy="6947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03291" y="1659014"/>
            <a:ext cx="5460509" cy="4877104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796925">
              <a:lnSpc>
                <a:spcPct val="100000"/>
              </a:lnSpc>
              <a:spcBef>
                <a:spcPts val="765"/>
              </a:spcBef>
            </a:pPr>
            <a:r>
              <a:rPr sz="1800" b="1" spc="-60" dirty="0">
                <a:solidFill>
                  <a:srgbClr val="5159A3"/>
                </a:solidFill>
                <a:latin typeface="Verdana"/>
                <a:cs typeface="Verdana"/>
              </a:rPr>
              <a:t>SC</a:t>
            </a:r>
            <a:r>
              <a:rPr sz="1800" b="1" spc="-55" dirty="0">
                <a:solidFill>
                  <a:srgbClr val="5159A3"/>
                </a:solidFill>
                <a:latin typeface="Verdana"/>
                <a:cs typeface="Verdana"/>
              </a:rPr>
              <a:t>RE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r>
              <a:rPr sz="1800" b="1" spc="-75" dirty="0">
                <a:solidFill>
                  <a:srgbClr val="5159A3"/>
                </a:solidFill>
                <a:latin typeface="Verdana"/>
                <a:cs typeface="Verdana"/>
              </a:rPr>
              <a:t>N</a:t>
            </a:r>
            <a:r>
              <a:rPr sz="1800" b="1" spc="-400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-75" dirty="0">
                <a:solidFill>
                  <a:srgbClr val="5159A3"/>
                </a:solidFill>
                <a:latin typeface="Verdana"/>
                <a:cs typeface="Verdana"/>
              </a:rPr>
              <a:t>NG</a:t>
            </a:r>
            <a:r>
              <a:rPr sz="1800" b="1" spc="-105" dirty="0">
                <a:solidFill>
                  <a:srgbClr val="5159A3"/>
                </a:solidFill>
                <a:latin typeface="Verdana"/>
                <a:cs typeface="Verdana"/>
              </a:rPr>
              <a:t> </a:t>
            </a:r>
            <a:r>
              <a:rPr sz="1800" b="1" spc="-15" dirty="0">
                <a:solidFill>
                  <a:srgbClr val="5159A3"/>
                </a:solidFill>
                <a:latin typeface="Verdana"/>
                <a:cs typeface="Verdana"/>
              </a:rPr>
              <a:t>O</a:t>
            </a:r>
            <a:r>
              <a:rPr sz="1800" b="1" spc="-75" dirty="0">
                <a:solidFill>
                  <a:srgbClr val="5159A3"/>
                </a:solidFill>
                <a:latin typeface="Verdana"/>
                <a:cs typeface="Verdana"/>
              </a:rPr>
              <a:t>N</a:t>
            </a:r>
            <a:r>
              <a:rPr sz="1800" b="1" spc="15" dirty="0">
                <a:solidFill>
                  <a:srgbClr val="5159A3"/>
                </a:solidFill>
                <a:latin typeface="Verdana"/>
                <a:cs typeface="Verdana"/>
              </a:rPr>
              <a:t>C</a:t>
            </a:r>
            <a:r>
              <a:rPr sz="1800" b="1" spc="-15" dirty="0">
                <a:solidFill>
                  <a:srgbClr val="5159A3"/>
                </a:solidFill>
                <a:latin typeface="Verdana"/>
                <a:cs typeface="Verdana"/>
              </a:rPr>
              <a:t>O</a:t>
            </a:r>
            <a:r>
              <a:rPr sz="1800" b="1" spc="-65" dirty="0">
                <a:solidFill>
                  <a:srgbClr val="5159A3"/>
                </a:solidFill>
                <a:latin typeface="Verdana"/>
                <a:cs typeface="Verdana"/>
              </a:rPr>
              <a:t>L</a:t>
            </a:r>
            <a:r>
              <a:rPr sz="1800" b="1" spc="-15" dirty="0">
                <a:solidFill>
                  <a:srgbClr val="5159A3"/>
                </a:solidFill>
                <a:latin typeface="Verdana"/>
                <a:cs typeface="Verdana"/>
              </a:rPr>
              <a:t>O</a:t>
            </a:r>
            <a:r>
              <a:rPr sz="1800" b="1" spc="-80" dirty="0">
                <a:solidFill>
                  <a:srgbClr val="5159A3"/>
                </a:solidFill>
                <a:latin typeface="Verdana"/>
                <a:cs typeface="Verdana"/>
              </a:rPr>
              <a:t>G</a:t>
            </a:r>
            <a:r>
              <a:rPr sz="1800" b="1" spc="-400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15" dirty="0">
                <a:solidFill>
                  <a:srgbClr val="5159A3"/>
                </a:solidFill>
                <a:latin typeface="Verdana"/>
                <a:cs typeface="Verdana"/>
              </a:rPr>
              <a:t>C</a:t>
            </a:r>
            <a:r>
              <a:rPr sz="1800" b="1" spc="-395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endParaRPr sz="1800" dirty="0">
              <a:latin typeface="Verdana"/>
              <a:cs typeface="Verdana"/>
            </a:endParaRPr>
          </a:p>
          <a:p>
            <a:pPr marL="815340">
              <a:lnSpc>
                <a:spcPct val="100000"/>
              </a:lnSpc>
              <a:spcBef>
                <a:spcPts val="520"/>
              </a:spcBef>
            </a:pPr>
            <a:r>
              <a:rPr sz="1400" spc="35" dirty="0">
                <a:latin typeface="Verdana"/>
                <a:cs typeface="Verdana"/>
              </a:rPr>
              <a:t>co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-50" dirty="0">
                <a:latin typeface="Verdana"/>
                <a:cs typeface="Verdana"/>
              </a:rPr>
              <a:t>s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75" dirty="0">
                <a:latin typeface="Verdana"/>
                <a:cs typeface="Verdana"/>
              </a:rPr>
              <a:t>d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-340" dirty="0">
                <a:latin typeface="Verdana"/>
                <a:cs typeface="Verdana"/>
              </a:rPr>
              <a:t>:</a:t>
            </a:r>
            <a:endParaRPr sz="1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00" dirty="0">
              <a:latin typeface="Verdana"/>
              <a:cs typeface="Verdana"/>
            </a:endParaRPr>
          </a:p>
          <a:p>
            <a:pPr marL="12700" marR="309245" algn="just">
              <a:lnSpc>
                <a:spcPct val="125000"/>
              </a:lnSpc>
            </a:pPr>
            <a:r>
              <a:rPr b="1" spc="4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Aggiornare </a:t>
            </a:r>
            <a:r>
              <a:rPr b="1" spc="-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il </a:t>
            </a:r>
            <a:r>
              <a:rPr b="1" spc="4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domicilio </a:t>
            </a:r>
            <a:r>
              <a:rPr b="1" spc="5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e </a:t>
            </a:r>
            <a:r>
              <a:rPr b="1" spc="-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i </a:t>
            </a:r>
            <a:r>
              <a:rPr b="1" spc="3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dati </a:t>
            </a:r>
            <a:r>
              <a:rPr b="1" spc="4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di </a:t>
            </a:r>
            <a:r>
              <a:rPr b="1" spc="1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contatto</a:t>
            </a:r>
            <a:r>
              <a:rPr b="1" spc="10" dirty="0">
                <a:latin typeface="Sitka Banner" pitchFamily="2" charset="0"/>
                <a:cs typeface="Verdana"/>
              </a:rPr>
              <a:t>, </a:t>
            </a:r>
            <a:r>
              <a:rPr b="1" spc="15" dirty="0">
                <a:latin typeface="Sitka Banner" pitchFamily="2" charset="0"/>
                <a:cs typeface="Verdana"/>
              </a:rPr>
              <a:t> </a:t>
            </a:r>
            <a:r>
              <a:rPr spc="20" dirty="0">
                <a:latin typeface="Sitka Banner" pitchFamily="2" charset="0"/>
                <a:cs typeface="Verdana"/>
              </a:rPr>
              <a:t>fondamentali</a:t>
            </a:r>
            <a:r>
              <a:rPr spc="-135" dirty="0">
                <a:latin typeface="Sitka Banner" pitchFamily="2" charset="0"/>
                <a:cs typeface="Verdana"/>
              </a:rPr>
              <a:t> </a:t>
            </a:r>
            <a:r>
              <a:rPr spc="15" dirty="0">
                <a:latin typeface="Sitka Banner" pitchFamily="2" charset="0"/>
                <a:cs typeface="Verdana"/>
              </a:rPr>
              <a:t>per</a:t>
            </a:r>
            <a:r>
              <a:rPr spc="-125" dirty="0">
                <a:latin typeface="Sitka Banner" pitchFamily="2" charset="0"/>
                <a:cs typeface="Verdana"/>
              </a:rPr>
              <a:t> </a:t>
            </a:r>
            <a:r>
              <a:rPr spc="-15" dirty="0">
                <a:latin typeface="Sitka Banner" pitchFamily="2" charset="0"/>
                <a:cs typeface="Verdana"/>
              </a:rPr>
              <a:t>l’invio</a:t>
            </a:r>
            <a:r>
              <a:rPr spc="-135" dirty="0">
                <a:latin typeface="Sitka Banner" pitchFamily="2" charset="0"/>
                <a:cs typeface="Verdana"/>
              </a:rPr>
              <a:t> </a:t>
            </a:r>
            <a:r>
              <a:rPr spc="30" dirty="0">
                <a:latin typeface="Sitka Banner" pitchFamily="2" charset="0"/>
                <a:cs typeface="Verdana"/>
              </a:rPr>
              <a:t>di</a:t>
            </a:r>
            <a:r>
              <a:rPr spc="-130" dirty="0">
                <a:latin typeface="Sitka Banner" pitchFamily="2" charset="0"/>
                <a:cs typeface="Verdana"/>
              </a:rPr>
              <a:t> </a:t>
            </a:r>
            <a:r>
              <a:rPr spc="-10" dirty="0">
                <a:latin typeface="Sitka Banner" pitchFamily="2" charset="0"/>
                <a:cs typeface="Verdana"/>
              </a:rPr>
              <a:t>inviti</a:t>
            </a:r>
            <a:r>
              <a:rPr spc="-130" dirty="0">
                <a:latin typeface="Sitka Banner" pitchFamily="2" charset="0"/>
                <a:cs typeface="Verdana"/>
              </a:rPr>
              <a:t> </a:t>
            </a:r>
            <a:r>
              <a:rPr spc="-10" dirty="0">
                <a:latin typeface="Sitka Banner" pitchFamily="2" charset="0"/>
                <a:cs typeface="Verdana"/>
              </a:rPr>
              <a:t>alle</a:t>
            </a:r>
            <a:r>
              <a:rPr spc="-125" dirty="0">
                <a:latin typeface="Sitka Banner" pitchFamily="2" charset="0"/>
                <a:cs typeface="Verdana"/>
              </a:rPr>
              <a:t> </a:t>
            </a:r>
            <a:r>
              <a:rPr spc="45" dirty="0">
                <a:latin typeface="Sitka Banner" pitchFamily="2" charset="0"/>
                <a:cs typeface="Verdana"/>
              </a:rPr>
              <a:t>campagne</a:t>
            </a:r>
            <a:r>
              <a:rPr spc="-120" dirty="0">
                <a:latin typeface="Sitka Banner" pitchFamily="2" charset="0"/>
                <a:cs typeface="Verdana"/>
              </a:rPr>
              <a:t> </a:t>
            </a:r>
            <a:r>
              <a:rPr spc="40" dirty="0">
                <a:latin typeface="Sitka Banner" pitchFamily="2" charset="0"/>
                <a:cs typeface="Verdana"/>
              </a:rPr>
              <a:t>ed </a:t>
            </a:r>
            <a:r>
              <a:rPr spc="-480" dirty="0">
                <a:latin typeface="Sitka Banner" pitchFamily="2" charset="0"/>
                <a:cs typeface="Verdana"/>
              </a:rPr>
              <a:t> </a:t>
            </a:r>
            <a:r>
              <a:rPr spc="-20" dirty="0">
                <a:latin typeface="Sitka Banner" pitchFamily="2" charset="0"/>
                <a:cs typeface="Verdana"/>
              </a:rPr>
              <a:t>es</a:t>
            </a:r>
            <a:r>
              <a:rPr spc="-15" dirty="0">
                <a:latin typeface="Sitka Banner" pitchFamily="2" charset="0"/>
                <a:cs typeface="Verdana"/>
              </a:rPr>
              <a:t>i</a:t>
            </a:r>
            <a:r>
              <a:rPr spc="5" dirty="0">
                <a:latin typeface="Sitka Banner" pitchFamily="2" charset="0"/>
                <a:cs typeface="Verdana"/>
              </a:rPr>
              <a:t>t</a:t>
            </a:r>
            <a:r>
              <a:rPr spc="-10" dirty="0">
                <a:latin typeface="Sitka Banner" pitchFamily="2" charset="0"/>
                <a:cs typeface="Verdana"/>
              </a:rPr>
              <a:t>i</a:t>
            </a:r>
            <a:r>
              <a:rPr spc="-135" dirty="0">
                <a:latin typeface="Sitka Banner" pitchFamily="2" charset="0"/>
                <a:cs typeface="Verdana"/>
              </a:rPr>
              <a:t> </a:t>
            </a:r>
            <a:r>
              <a:rPr spc="75" dirty="0">
                <a:latin typeface="Sitka Banner" pitchFamily="2" charset="0"/>
                <a:cs typeface="Verdana"/>
              </a:rPr>
              <a:t>d</a:t>
            </a:r>
            <a:r>
              <a:rPr spc="45" dirty="0">
                <a:latin typeface="Sitka Banner" pitchFamily="2" charset="0"/>
                <a:cs typeface="Verdana"/>
              </a:rPr>
              <a:t>eg</a:t>
            </a:r>
            <a:r>
              <a:rPr spc="-15" dirty="0">
                <a:latin typeface="Sitka Banner" pitchFamily="2" charset="0"/>
                <a:cs typeface="Verdana"/>
              </a:rPr>
              <a:t>l</a:t>
            </a:r>
            <a:r>
              <a:rPr spc="-10" dirty="0">
                <a:latin typeface="Sitka Banner" pitchFamily="2" charset="0"/>
                <a:cs typeface="Verdana"/>
              </a:rPr>
              <a:t>i</a:t>
            </a:r>
            <a:r>
              <a:rPr spc="-135" dirty="0">
                <a:latin typeface="Sitka Banner" pitchFamily="2" charset="0"/>
                <a:cs typeface="Verdana"/>
              </a:rPr>
              <a:t> </a:t>
            </a:r>
            <a:r>
              <a:rPr spc="-20" dirty="0">
                <a:latin typeface="Sitka Banner" pitchFamily="2" charset="0"/>
                <a:cs typeface="Verdana"/>
              </a:rPr>
              <a:t>es</a:t>
            </a:r>
            <a:r>
              <a:rPr spc="-25" dirty="0">
                <a:latin typeface="Sitka Banner" pitchFamily="2" charset="0"/>
                <a:cs typeface="Verdana"/>
              </a:rPr>
              <a:t>a</a:t>
            </a:r>
            <a:r>
              <a:rPr spc="120" dirty="0">
                <a:latin typeface="Sitka Banner" pitchFamily="2" charset="0"/>
                <a:cs typeface="Verdana"/>
              </a:rPr>
              <a:t>m</a:t>
            </a:r>
            <a:r>
              <a:rPr spc="-10" dirty="0">
                <a:latin typeface="Sitka Banner" pitchFamily="2" charset="0"/>
                <a:cs typeface="Verdana"/>
              </a:rPr>
              <a:t>i</a:t>
            </a:r>
            <a:endParaRPr dirty="0">
              <a:latin typeface="Sitka Banner" pitchFamily="2" charset="0"/>
              <a:cs typeface="Verdana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dirty="0">
              <a:solidFill>
                <a:srgbClr val="002060"/>
              </a:solidFill>
              <a:latin typeface="Sitka Banner" pitchFamily="2" charset="0"/>
              <a:cs typeface="Verdana"/>
            </a:endParaRPr>
          </a:p>
          <a:p>
            <a:pPr marL="12700" algn="just">
              <a:lnSpc>
                <a:spcPct val="100000"/>
              </a:lnSpc>
            </a:pPr>
            <a:r>
              <a:rPr b="1" spc="3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Consultare</a:t>
            </a:r>
            <a:r>
              <a:rPr b="1" spc="-1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 </a:t>
            </a:r>
            <a:r>
              <a:rPr b="1" spc="3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l’elenco</a:t>
            </a:r>
            <a:r>
              <a:rPr b="1" spc="-1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 </a:t>
            </a:r>
            <a:r>
              <a:rPr b="1" spc="4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dei</a:t>
            </a:r>
            <a:r>
              <a:rPr b="1" spc="-1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 </a:t>
            </a:r>
            <a:r>
              <a:rPr b="1" spc="3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propri</a:t>
            </a:r>
            <a:r>
              <a:rPr b="1" spc="-1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 </a:t>
            </a:r>
            <a:r>
              <a:rPr b="1" spc="5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appuntamenti</a:t>
            </a:r>
            <a:r>
              <a:rPr b="1" spc="-4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 </a:t>
            </a:r>
            <a:r>
              <a:rPr b="1" spc="10" dirty="0">
                <a:solidFill>
                  <a:srgbClr val="002060"/>
                </a:solidFill>
                <a:latin typeface="Sitka Banner" pitchFamily="2" charset="0"/>
                <a:cs typeface="Verdana"/>
              </a:rPr>
              <a:t>e</a:t>
            </a:r>
            <a:endParaRPr b="1" dirty="0">
              <a:solidFill>
                <a:srgbClr val="002060"/>
              </a:solidFill>
              <a:latin typeface="Sitka Banner" pitchFamily="2" charset="0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405"/>
              </a:spcBef>
            </a:pPr>
            <a:r>
              <a:rPr b="1" spc="-1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r</a:t>
            </a:r>
            <a:r>
              <a:rPr b="1" spc="-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i</a:t>
            </a:r>
            <a:r>
              <a:rPr b="1" spc="8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c</a:t>
            </a:r>
            <a:r>
              <a:rPr b="1" spc="5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e</a:t>
            </a:r>
            <a:r>
              <a:rPr b="1" spc="2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v</a:t>
            </a:r>
            <a:r>
              <a:rPr b="1" spc="5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e</a:t>
            </a:r>
            <a:r>
              <a:rPr b="1" spc="1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r</a:t>
            </a:r>
            <a:r>
              <a:rPr b="1" spc="2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e</a:t>
            </a:r>
            <a:r>
              <a:rPr b="1" spc="-1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 </a:t>
            </a:r>
            <a:r>
              <a:rPr b="1" spc="-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l</a:t>
            </a:r>
            <a:r>
              <a:rPr b="1" spc="-2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’</a:t>
            </a:r>
            <a:r>
              <a:rPr b="1" spc="5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e</a:t>
            </a:r>
            <a:r>
              <a:rPr b="1" spc="1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s</a:t>
            </a:r>
            <a:r>
              <a:rPr b="1" spc="-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i</a:t>
            </a:r>
            <a:r>
              <a:rPr b="1" spc="2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t</a:t>
            </a:r>
            <a:r>
              <a:rPr b="1" spc="5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o</a:t>
            </a:r>
            <a:r>
              <a:rPr b="1" spc="-1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 </a:t>
            </a:r>
            <a:r>
              <a:rPr spc="45" dirty="0" err="1">
                <a:latin typeface="Sitka Banner" pitchFamily="2" charset="0"/>
                <a:cs typeface="Verdana"/>
              </a:rPr>
              <a:t>de</a:t>
            </a:r>
            <a:r>
              <a:rPr spc="85" dirty="0" err="1">
                <a:latin typeface="Sitka Banner" pitchFamily="2" charset="0"/>
                <a:cs typeface="Verdana"/>
              </a:rPr>
              <a:t>g</a:t>
            </a:r>
            <a:r>
              <a:rPr spc="-15" dirty="0" err="1">
                <a:latin typeface="Sitka Banner" pitchFamily="2" charset="0"/>
                <a:cs typeface="Verdana"/>
              </a:rPr>
              <a:t>l</a:t>
            </a:r>
            <a:r>
              <a:rPr spc="-10" dirty="0" err="1">
                <a:latin typeface="Sitka Banner" pitchFamily="2" charset="0"/>
                <a:cs typeface="Verdana"/>
              </a:rPr>
              <a:t>i</a:t>
            </a:r>
            <a:r>
              <a:rPr spc="-135" dirty="0">
                <a:latin typeface="Sitka Banner" pitchFamily="2" charset="0"/>
                <a:cs typeface="Verdana"/>
              </a:rPr>
              <a:t> </a:t>
            </a:r>
            <a:r>
              <a:rPr spc="15" dirty="0" err="1" smtClean="0">
                <a:latin typeface="Sitka Banner" pitchFamily="2" charset="0"/>
                <a:cs typeface="Verdana"/>
              </a:rPr>
              <a:t>e</a:t>
            </a:r>
            <a:r>
              <a:rPr spc="-45" dirty="0" err="1" smtClean="0">
                <a:latin typeface="Sitka Banner" pitchFamily="2" charset="0"/>
                <a:cs typeface="Verdana"/>
              </a:rPr>
              <a:t>s</a:t>
            </a:r>
            <a:r>
              <a:rPr spc="-20" dirty="0" err="1" smtClean="0">
                <a:latin typeface="Sitka Banner" pitchFamily="2" charset="0"/>
                <a:cs typeface="Verdana"/>
              </a:rPr>
              <a:t>a</a:t>
            </a:r>
            <a:r>
              <a:rPr lang="it-IT" spc="-10" dirty="0" smtClean="0">
                <a:latin typeface="Sitka Banner" pitchFamily="2" charset="0"/>
                <a:cs typeface="Verdana"/>
              </a:rPr>
              <a:t>mi</a:t>
            </a:r>
            <a:endParaRPr dirty="0">
              <a:latin typeface="Sitka Banner" pitchFamily="2" charset="0"/>
              <a:cs typeface="Verdana"/>
            </a:endParaRPr>
          </a:p>
          <a:p>
            <a:pPr algn="just">
              <a:lnSpc>
                <a:spcPct val="100000"/>
              </a:lnSpc>
              <a:spcBef>
                <a:spcPts val="55"/>
              </a:spcBef>
            </a:pPr>
            <a:endParaRPr dirty="0">
              <a:solidFill>
                <a:srgbClr val="002060"/>
              </a:solidFill>
              <a:latin typeface="Sitka Banner" pitchFamily="2" charset="0"/>
              <a:cs typeface="Verdana"/>
            </a:endParaRPr>
          </a:p>
          <a:p>
            <a:pPr marL="12700" marR="332740" algn="just">
              <a:lnSpc>
                <a:spcPct val="125699"/>
              </a:lnSpc>
            </a:pPr>
            <a:r>
              <a:rPr b="1" spc="4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Conoscere</a:t>
            </a:r>
            <a:r>
              <a:rPr b="1" spc="-1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 </a:t>
            </a:r>
            <a:r>
              <a:rPr b="1" spc="-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i</a:t>
            </a:r>
            <a:r>
              <a:rPr b="1" spc="-1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 </a:t>
            </a:r>
            <a:r>
              <a:rPr b="1" spc="5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programmi</a:t>
            </a:r>
            <a:r>
              <a:rPr b="1" spc="-1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 </a:t>
            </a:r>
            <a:r>
              <a:rPr b="1" spc="4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di</a:t>
            </a:r>
            <a:r>
              <a:rPr b="1" spc="-1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 </a:t>
            </a:r>
            <a:r>
              <a:rPr b="1" spc="4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screening</a:t>
            </a:r>
            <a:r>
              <a:rPr b="1" spc="-2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 </a:t>
            </a:r>
            <a:r>
              <a:rPr b="1" spc="2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regionali</a:t>
            </a:r>
            <a:r>
              <a:rPr b="1" spc="-1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 </a:t>
            </a:r>
            <a:r>
              <a:rPr spc="10" dirty="0">
                <a:latin typeface="Sitka Banner" pitchFamily="2" charset="0"/>
                <a:cs typeface="Verdana"/>
              </a:rPr>
              <a:t>e </a:t>
            </a:r>
            <a:r>
              <a:rPr spc="-480" dirty="0">
                <a:latin typeface="Sitka Banner" pitchFamily="2" charset="0"/>
                <a:cs typeface="Verdana"/>
              </a:rPr>
              <a:t> </a:t>
            </a:r>
            <a:r>
              <a:rPr spc="5" dirty="0">
                <a:latin typeface="Sitka Banner" pitchFamily="2" charset="0"/>
                <a:cs typeface="Verdana"/>
              </a:rPr>
              <a:t>s</a:t>
            </a:r>
            <a:r>
              <a:rPr dirty="0">
                <a:latin typeface="Sitka Banner" pitchFamily="2" charset="0"/>
                <a:cs typeface="Verdana"/>
              </a:rPr>
              <a:t>c</a:t>
            </a:r>
            <a:r>
              <a:rPr spc="20" dirty="0">
                <a:latin typeface="Sitka Banner" pitchFamily="2" charset="0"/>
                <a:cs typeface="Verdana"/>
              </a:rPr>
              <a:t>o</a:t>
            </a:r>
            <a:r>
              <a:rPr spc="75" dirty="0">
                <a:latin typeface="Sitka Banner" pitchFamily="2" charset="0"/>
                <a:cs typeface="Verdana"/>
              </a:rPr>
              <a:t>p</a:t>
            </a:r>
            <a:r>
              <a:rPr spc="-40" dirty="0">
                <a:latin typeface="Sitka Banner" pitchFamily="2" charset="0"/>
                <a:cs typeface="Verdana"/>
              </a:rPr>
              <a:t>r</a:t>
            </a:r>
            <a:r>
              <a:rPr spc="-15" dirty="0">
                <a:latin typeface="Sitka Banner" pitchFamily="2" charset="0"/>
                <a:cs typeface="Verdana"/>
              </a:rPr>
              <a:t>i</a:t>
            </a:r>
            <a:r>
              <a:rPr spc="-40" dirty="0">
                <a:latin typeface="Sitka Banner" pitchFamily="2" charset="0"/>
                <a:cs typeface="Verdana"/>
              </a:rPr>
              <a:t>r</a:t>
            </a:r>
            <a:r>
              <a:rPr spc="10" dirty="0">
                <a:latin typeface="Sitka Banner" pitchFamily="2" charset="0"/>
                <a:cs typeface="Verdana"/>
              </a:rPr>
              <a:t>e</a:t>
            </a:r>
            <a:r>
              <a:rPr spc="-130" dirty="0">
                <a:latin typeface="Sitka Banner" pitchFamily="2" charset="0"/>
                <a:cs typeface="Verdana"/>
              </a:rPr>
              <a:t> </a:t>
            </a:r>
            <a:r>
              <a:rPr spc="75" dirty="0">
                <a:latin typeface="Sitka Banner" pitchFamily="2" charset="0"/>
                <a:cs typeface="Verdana"/>
              </a:rPr>
              <a:t>q</a:t>
            </a:r>
            <a:r>
              <a:rPr spc="45" dirty="0">
                <a:latin typeface="Sitka Banner" pitchFamily="2" charset="0"/>
                <a:cs typeface="Verdana"/>
              </a:rPr>
              <a:t>u</a:t>
            </a:r>
            <a:r>
              <a:rPr dirty="0">
                <a:latin typeface="Sitka Banner" pitchFamily="2" charset="0"/>
                <a:cs typeface="Verdana"/>
              </a:rPr>
              <a:t>e</a:t>
            </a:r>
            <a:r>
              <a:rPr spc="-5" dirty="0">
                <a:latin typeface="Sitka Banner" pitchFamily="2" charset="0"/>
                <a:cs typeface="Verdana"/>
              </a:rPr>
              <a:t>l</a:t>
            </a:r>
            <a:r>
              <a:rPr spc="-15" dirty="0">
                <a:latin typeface="Sitka Banner" pitchFamily="2" charset="0"/>
                <a:cs typeface="Verdana"/>
              </a:rPr>
              <a:t>l</a:t>
            </a:r>
            <a:r>
              <a:rPr spc="-10" dirty="0">
                <a:latin typeface="Sitka Banner" pitchFamily="2" charset="0"/>
                <a:cs typeface="Verdana"/>
              </a:rPr>
              <a:t>i</a:t>
            </a:r>
            <a:r>
              <a:rPr spc="-135" dirty="0">
                <a:latin typeface="Sitka Banner" pitchFamily="2" charset="0"/>
                <a:cs typeface="Verdana"/>
              </a:rPr>
              <a:t> </a:t>
            </a:r>
            <a:r>
              <a:rPr spc="-15" dirty="0">
                <a:latin typeface="Sitka Banner" pitchFamily="2" charset="0"/>
                <a:cs typeface="Verdana"/>
              </a:rPr>
              <a:t>i</a:t>
            </a:r>
            <a:r>
              <a:rPr spc="60" dirty="0">
                <a:latin typeface="Sitka Banner" pitchFamily="2" charset="0"/>
                <a:cs typeface="Verdana"/>
              </a:rPr>
              <a:t>n</a:t>
            </a:r>
            <a:r>
              <a:rPr spc="-130" dirty="0">
                <a:latin typeface="Sitka Banner" pitchFamily="2" charset="0"/>
                <a:cs typeface="Verdana"/>
              </a:rPr>
              <a:t> </a:t>
            </a:r>
            <a:r>
              <a:rPr spc="50" dirty="0">
                <a:latin typeface="Sitka Banner" pitchFamily="2" charset="0"/>
                <a:cs typeface="Verdana"/>
              </a:rPr>
              <a:t>c</a:t>
            </a:r>
            <a:r>
              <a:rPr spc="45" dirty="0">
                <a:latin typeface="Sitka Banner" pitchFamily="2" charset="0"/>
                <a:cs typeface="Verdana"/>
              </a:rPr>
              <a:t>u</a:t>
            </a:r>
            <a:r>
              <a:rPr spc="-10" dirty="0">
                <a:latin typeface="Sitka Banner" pitchFamily="2" charset="0"/>
                <a:cs typeface="Verdana"/>
              </a:rPr>
              <a:t>i</a:t>
            </a:r>
            <a:r>
              <a:rPr spc="-135" dirty="0">
                <a:latin typeface="Sitka Banner" pitchFamily="2" charset="0"/>
                <a:cs typeface="Verdana"/>
              </a:rPr>
              <a:t> </a:t>
            </a:r>
            <a:r>
              <a:rPr spc="-30" dirty="0">
                <a:latin typeface="Sitka Banner" pitchFamily="2" charset="0"/>
                <a:cs typeface="Verdana"/>
              </a:rPr>
              <a:t>si</a:t>
            </a:r>
            <a:r>
              <a:rPr spc="-135" dirty="0">
                <a:latin typeface="Sitka Banner" pitchFamily="2" charset="0"/>
                <a:cs typeface="Verdana"/>
              </a:rPr>
              <a:t> </a:t>
            </a:r>
            <a:r>
              <a:rPr spc="-40" dirty="0">
                <a:latin typeface="Sitka Banner" pitchFamily="2" charset="0"/>
                <a:cs typeface="Verdana"/>
              </a:rPr>
              <a:t>r</a:t>
            </a:r>
            <a:r>
              <a:rPr spc="-15" dirty="0">
                <a:latin typeface="Sitka Banner" pitchFamily="2" charset="0"/>
                <a:cs typeface="Verdana"/>
              </a:rPr>
              <a:t>i</a:t>
            </a:r>
            <a:r>
              <a:rPr spc="35" dirty="0">
                <a:latin typeface="Sitka Banner" pitchFamily="2" charset="0"/>
                <a:cs typeface="Verdana"/>
              </a:rPr>
              <a:t>en</a:t>
            </a:r>
            <a:r>
              <a:rPr spc="5" dirty="0">
                <a:latin typeface="Sitka Banner" pitchFamily="2" charset="0"/>
                <a:cs typeface="Verdana"/>
              </a:rPr>
              <a:t>t</a:t>
            </a:r>
            <a:r>
              <a:rPr spc="-40" dirty="0">
                <a:latin typeface="Sitka Banner" pitchFamily="2" charset="0"/>
                <a:cs typeface="Verdana"/>
              </a:rPr>
              <a:t>r</a:t>
            </a:r>
            <a:r>
              <a:rPr spc="-15" dirty="0">
                <a:latin typeface="Sitka Banner" pitchFamily="2" charset="0"/>
                <a:cs typeface="Verdana"/>
              </a:rPr>
              <a:t>a</a:t>
            </a:r>
            <a:endParaRPr dirty="0">
              <a:latin typeface="Sitka Banner" pitchFamily="2" charset="0"/>
              <a:cs typeface="Verdana"/>
            </a:endParaRPr>
          </a:p>
          <a:p>
            <a:pPr algn="just">
              <a:lnSpc>
                <a:spcPct val="100000"/>
              </a:lnSpc>
              <a:spcBef>
                <a:spcPts val="30"/>
              </a:spcBef>
            </a:pPr>
            <a:endParaRPr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itchFamily="2" charset="0"/>
              <a:cs typeface="Verdana"/>
            </a:endParaRPr>
          </a:p>
          <a:p>
            <a:pPr marL="12700" marR="5080" algn="just">
              <a:lnSpc>
                <a:spcPct val="125699"/>
              </a:lnSpc>
              <a:spcBef>
                <a:spcPts val="5"/>
              </a:spcBef>
            </a:pPr>
            <a:r>
              <a:rPr b="1" spc="6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P</a:t>
            </a:r>
            <a:r>
              <a:rPr b="1" spc="3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r</a:t>
            </a:r>
            <a:r>
              <a:rPr b="1" spc="5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e</a:t>
            </a:r>
            <a:r>
              <a:rPr b="1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f</a:t>
            </a:r>
            <a:r>
              <a:rPr b="1" spc="5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e</a:t>
            </a:r>
            <a:r>
              <a:rPr b="1" spc="-1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r</a:t>
            </a:r>
            <a:r>
              <a:rPr b="1" spc="5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e</a:t>
            </a:r>
            <a:r>
              <a:rPr b="1" spc="6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n</a:t>
            </a:r>
            <a:r>
              <a:rPr b="1" spc="2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z</a:t>
            </a:r>
            <a:r>
              <a:rPr b="1" spc="5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e</a:t>
            </a:r>
            <a:r>
              <a:rPr b="1" spc="-1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 </a:t>
            </a:r>
            <a:r>
              <a:rPr b="1" spc="9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d</a:t>
            </a:r>
            <a:r>
              <a:rPr b="1" spc="-5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i</a:t>
            </a:r>
            <a:r>
              <a:rPr b="1" spc="-10" dirty="0">
                <a:solidFill>
                  <a:srgbClr val="002060"/>
                </a:solidFill>
                <a:latin typeface="Sitka Banner" pitchFamily="2" charset="0"/>
                <a:cs typeface="Tahoma"/>
              </a:rPr>
              <a:t> </a:t>
            </a:r>
            <a:r>
              <a:rPr b="1" spc="80" dirty="0" err="1" smtClean="0">
                <a:solidFill>
                  <a:srgbClr val="002060"/>
                </a:solidFill>
                <a:latin typeface="Sitka Banner" pitchFamily="2" charset="0"/>
                <a:cs typeface="Tahoma"/>
              </a:rPr>
              <a:t>c</a:t>
            </a:r>
            <a:r>
              <a:rPr b="1" spc="45" dirty="0" err="1" smtClean="0">
                <a:solidFill>
                  <a:srgbClr val="002060"/>
                </a:solidFill>
                <a:latin typeface="Sitka Banner" pitchFamily="2" charset="0"/>
                <a:cs typeface="Tahoma"/>
              </a:rPr>
              <a:t>o</a:t>
            </a:r>
            <a:r>
              <a:rPr b="1" spc="60" dirty="0" err="1" smtClean="0">
                <a:solidFill>
                  <a:srgbClr val="002060"/>
                </a:solidFill>
                <a:latin typeface="Sitka Banner" pitchFamily="2" charset="0"/>
                <a:cs typeface="Tahoma"/>
              </a:rPr>
              <a:t>n</a:t>
            </a:r>
            <a:r>
              <a:rPr b="1" spc="25" dirty="0" err="1" smtClean="0">
                <a:solidFill>
                  <a:srgbClr val="002060"/>
                </a:solidFill>
                <a:latin typeface="Sitka Banner" pitchFamily="2" charset="0"/>
                <a:cs typeface="Tahoma"/>
              </a:rPr>
              <a:t>t</a:t>
            </a:r>
            <a:r>
              <a:rPr b="1" spc="20" dirty="0" err="1" smtClean="0">
                <a:solidFill>
                  <a:srgbClr val="002060"/>
                </a:solidFill>
                <a:latin typeface="Sitka Banner" pitchFamily="2" charset="0"/>
                <a:cs typeface="Tahoma"/>
              </a:rPr>
              <a:t>a</a:t>
            </a:r>
            <a:r>
              <a:rPr b="1" spc="25" dirty="0" err="1" smtClean="0">
                <a:solidFill>
                  <a:srgbClr val="002060"/>
                </a:solidFill>
                <a:latin typeface="Sitka Banner" pitchFamily="2" charset="0"/>
                <a:cs typeface="Tahoma"/>
              </a:rPr>
              <a:t>tt</a:t>
            </a:r>
            <a:r>
              <a:rPr b="1" spc="50" dirty="0" err="1" smtClean="0">
                <a:solidFill>
                  <a:srgbClr val="002060"/>
                </a:solidFill>
                <a:latin typeface="Sitka Banner" pitchFamily="2" charset="0"/>
                <a:cs typeface="Tahoma"/>
              </a:rPr>
              <a:t>o</a:t>
            </a:r>
            <a:r>
              <a:rPr b="1" spc="-135" dirty="0" smtClean="0">
                <a:solidFill>
                  <a:srgbClr val="002060"/>
                </a:solidFill>
                <a:latin typeface="Sitka Banner" pitchFamily="2" charset="0"/>
                <a:cs typeface="Verdana"/>
              </a:rPr>
              <a:t> </a:t>
            </a:r>
            <a:r>
              <a:rPr spc="75" dirty="0">
                <a:latin typeface="Sitka Banner" pitchFamily="2" charset="0"/>
                <a:cs typeface="Verdana"/>
              </a:rPr>
              <a:t>d</a:t>
            </a:r>
            <a:r>
              <a:rPr spc="-15" dirty="0">
                <a:latin typeface="Sitka Banner" pitchFamily="2" charset="0"/>
                <a:cs typeface="Verdana"/>
              </a:rPr>
              <a:t>a</a:t>
            </a:r>
            <a:r>
              <a:rPr spc="-135" dirty="0">
                <a:latin typeface="Sitka Banner" pitchFamily="2" charset="0"/>
                <a:cs typeface="Verdana"/>
              </a:rPr>
              <a:t> </a:t>
            </a:r>
            <a:r>
              <a:rPr spc="-15" dirty="0">
                <a:latin typeface="Sitka Banner" pitchFamily="2" charset="0"/>
                <a:cs typeface="Verdana"/>
              </a:rPr>
              <a:t>i</a:t>
            </a:r>
            <a:r>
              <a:rPr spc="60" dirty="0">
                <a:latin typeface="Sitka Banner" pitchFamily="2" charset="0"/>
                <a:cs typeface="Verdana"/>
              </a:rPr>
              <a:t>n</a:t>
            </a:r>
            <a:r>
              <a:rPr spc="75" dirty="0">
                <a:latin typeface="Sitka Banner" pitchFamily="2" charset="0"/>
                <a:cs typeface="Verdana"/>
              </a:rPr>
              <a:t>d</a:t>
            </a:r>
            <a:r>
              <a:rPr spc="-15" dirty="0">
                <a:latin typeface="Sitka Banner" pitchFamily="2" charset="0"/>
                <a:cs typeface="Verdana"/>
              </a:rPr>
              <a:t>i</a:t>
            </a:r>
            <a:r>
              <a:rPr spc="-5" dirty="0">
                <a:latin typeface="Sitka Banner" pitchFamily="2" charset="0"/>
                <a:cs typeface="Verdana"/>
              </a:rPr>
              <a:t>ca</a:t>
            </a:r>
            <a:r>
              <a:rPr dirty="0">
                <a:latin typeface="Sitka Banner" pitchFamily="2" charset="0"/>
                <a:cs typeface="Verdana"/>
              </a:rPr>
              <a:t>r</a:t>
            </a:r>
            <a:r>
              <a:rPr spc="10" dirty="0">
                <a:latin typeface="Sitka Banner" pitchFamily="2" charset="0"/>
                <a:cs typeface="Verdana"/>
              </a:rPr>
              <a:t>e</a:t>
            </a:r>
            <a:r>
              <a:rPr spc="-130" dirty="0">
                <a:latin typeface="Sitka Banner" pitchFamily="2" charset="0"/>
                <a:cs typeface="Verdana"/>
              </a:rPr>
              <a:t> </a:t>
            </a:r>
            <a:r>
              <a:rPr spc="-15" dirty="0">
                <a:latin typeface="Sitka Banner" pitchFamily="2" charset="0"/>
                <a:cs typeface="Verdana"/>
              </a:rPr>
              <a:t>l</a:t>
            </a:r>
            <a:r>
              <a:rPr spc="10" dirty="0">
                <a:latin typeface="Sitka Banner" pitchFamily="2" charset="0"/>
                <a:cs typeface="Verdana"/>
              </a:rPr>
              <a:t>e</a:t>
            </a:r>
            <a:r>
              <a:rPr spc="-130" dirty="0">
                <a:latin typeface="Sitka Banner" pitchFamily="2" charset="0"/>
                <a:cs typeface="Verdana"/>
              </a:rPr>
              <a:t> </a:t>
            </a:r>
            <a:r>
              <a:rPr spc="75" dirty="0">
                <a:latin typeface="Sitka Banner" pitchFamily="2" charset="0"/>
                <a:cs typeface="Verdana"/>
              </a:rPr>
              <a:t>p</a:t>
            </a:r>
            <a:r>
              <a:rPr spc="-40" dirty="0">
                <a:latin typeface="Sitka Banner" pitchFamily="2" charset="0"/>
                <a:cs typeface="Verdana"/>
              </a:rPr>
              <a:t>r</a:t>
            </a:r>
            <a:r>
              <a:rPr spc="10" dirty="0">
                <a:latin typeface="Sitka Banner" pitchFamily="2" charset="0"/>
                <a:cs typeface="Verdana"/>
              </a:rPr>
              <a:t>e</a:t>
            </a:r>
            <a:r>
              <a:rPr spc="-20" dirty="0">
                <a:latin typeface="Sitka Banner" pitchFamily="2" charset="0"/>
                <a:cs typeface="Verdana"/>
              </a:rPr>
              <a:t>f</a:t>
            </a:r>
            <a:r>
              <a:rPr spc="10" dirty="0">
                <a:latin typeface="Sitka Banner" pitchFamily="2" charset="0"/>
                <a:cs typeface="Verdana"/>
              </a:rPr>
              <a:t>e</a:t>
            </a:r>
            <a:r>
              <a:rPr spc="-40" dirty="0">
                <a:latin typeface="Sitka Banner" pitchFamily="2" charset="0"/>
                <a:cs typeface="Verdana"/>
              </a:rPr>
              <a:t>r</a:t>
            </a:r>
            <a:r>
              <a:rPr spc="10" dirty="0">
                <a:latin typeface="Sitka Banner" pitchFamily="2" charset="0"/>
                <a:cs typeface="Verdana"/>
              </a:rPr>
              <a:t>e</a:t>
            </a:r>
            <a:r>
              <a:rPr spc="60" dirty="0">
                <a:latin typeface="Sitka Banner" pitchFamily="2" charset="0"/>
                <a:cs typeface="Verdana"/>
              </a:rPr>
              <a:t>n</a:t>
            </a:r>
            <a:r>
              <a:rPr spc="-30" dirty="0">
                <a:latin typeface="Sitka Banner" pitchFamily="2" charset="0"/>
                <a:cs typeface="Verdana"/>
              </a:rPr>
              <a:t>z</a:t>
            </a:r>
            <a:r>
              <a:rPr spc="5" dirty="0">
                <a:latin typeface="Sitka Banner" pitchFamily="2" charset="0"/>
                <a:cs typeface="Verdana"/>
              </a:rPr>
              <a:t>e  </a:t>
            </a:r>
            <a:r>
              <a:rPr spc="30" dirty="0">
                <a:latin typeface="Sitka Banner" pitchFamily="2" charset="0"/>
                <a:cs typeface="Verdana"/>
              </a:rPr>
              <a:t>di</a:t>
            </a:r>
            <a:r>
              <a:rPr spc="-135" dirty="0">
                <a:latin typeface="Sitka Banner" pitchFamily="2" charset="0"/>
                <a:cs typeface="Verdana"/>
              </a:rPr>
              <a:t> </a:t>
            </a:r>
            <a:r>
              <a:rPr spc="-30" dirty="0">
                <a:latin typeface="Sitka Banner" pitchFamily="2" charset="0"/>
                <a:cs typeface="Verdana"/>
              </a:rPr>
              <a:t>r</a:t>
            </a:r>
            <a:r>
              <a:rPr spc="-25" dirty="0">
                <a:latin typeface="Sitka Banner" pitchFamily="2" charset="0"/>
                <a:cs typeface="Verdana"/>
              </a:rPr>
              <a:t>i</a:t>
            </a:r>
            <a:r>
              <a:rPr spc="50" dirty="0">
                <a:latin typeface="Sitka Banner" pitchFamily="2" charset="0"/>
                <a:cs typeface="Verdana"/>
              </a:rPr>
              <a:t>c</a:t>
            </a:r>
            <a:r>
              <a:rPr spc="15" dirty="0">
                <a:latin typeface="Sitka Banner" pitchFamily="2" charset="0"/>
                <a:cs typeface="Verdana"/>
              </a:rPr>
              <a:t>e</a:t>
            </a:r>
            <a:r>
              <a:rPr spc="-30" dirty="0">
                <a:latin typeface="Sitka Banner" pitchFamily="2" charset="0"/>
                <a:cs typeface="Verdana"/>
              </a:rPr>
              <a:t>z</a:t>
            </a:r>
            <a:r>
              <a:rPr spc="-15" dirty="0">
                <a:latin typeface="Sitka Banner" pitchFamily="2" charset="0"/>
                <a:cs typeface="Verdana"/>
              </a:rPr>
              <a:t>i</a:t>
            </a:r>
            <a:r>
              <a:rPr spc="20" dirty="0">
                <a:latin typeface="Sitka Banner" pitchFamily="2" charset="0"/>
                <a:cs typeface="Verdana"/>
              </a:rPr>
              <a:t>o</a:t>
            </a:r>
            <a:r>
              <a:rPr spc="60" dirty="0">
                <a:latin typeface="Sitka Banner" pitchFamily="2" charset="0"/>
                <a:cs typeface="Verdana"/>
              </a:rPr>
              <a:t>n</a:t>
            </a:r>
            <a:r>
              <a:rPr spc="10" dirty="0">
                <a:latin typeface="Sitka Banner" pitchFamily="2" charset="0"/>
                <a:cs typeface="Verdana"/>
              </a:rPr>
              <a:t>e</a:t>
            </a:r>
            <a:r>
              <a:rPr spc="-130" dirty="0">
                <a:latin typeface="Sitka Banner" pitchFamily="2" charset="0"/>
                <a:cs typeface="Verdana"/>
              </a:rPr>
              <a:t> </a:t>
            </a:r>
            <a:r>
              <a:rPr spc="45" dirty="0">
                <a:latin typeface="Sitka Banner" pitchFamily="2" charset="0"/>
                <a:cs typeface="Verdana"/>
              </a:rPr>
              <a:t>de</a:t>
            </a:r>
            <a:r>
              <a:rPr spc="85" dirty="0">
                <a:latin typeface="Sitka Banner" pitchFamily="2" charset="0"/>
                <a:cs typeface="Verdana"/>
              </a:rPr>
              <a:t>g</a:t>
            </a:r>
            <a:r>
              <a:rPr spc="-15" dirty="0">
                <a:latin typeface="Sitka Banner" pitchFamily="2" charset="0"/>
                <a:cs typeface="Verdana"/>
              </a:rPr>
              <a:t>l</a:t>
            </a:r>
            <a:r>
              <a:rPr spc="-10" dirty="0">
                <a:latin typeface="Sitka Banner" pitchFamily="2" charset="0"/>
                <a:cs typeface="Verdana"/>
              </a:rPr>
              <a:t>i</a:t>
            </a:r>
            <a:r>
              <a:rPr spc="-135" dirty="0">
                <a:latin typeface="Sitka Banner" pitchFamily="2" charset="0"/>
                <a:cs typeface="Verdana"/>
              </a:rPr>
              <a:t> </a:t>
            </a:r>
            <a:r>
              <a:rPr spc="-15" dirty="0">
                <a:latin typeface="Sitka Banner" pitchFamily="2" charset="0"/>
                <a:cs typeface="Verdana"/>
              </a:rPr>
              <a:t>i</a:t>
            </a:r>
            <a:r>
              <a:rPr spc="60" dirty="0">
                <a:latin typeface="Sitka Banner" pitchFamily="2" charset="0"/>
                <a:cs typeface="Verdana"/>
              </a:rPr>
              <a:t>n</a:t>
            </a:r>
            <a:r>
              <a:rPr spc="-70" dirty="0">
                <a:latin typeface="Sitka Banner" pitchFamily="2" charset="0"/>
                <a:cs typeface="Verdana"/>
              </a:rPr>
              <a:t>v</a:t>
            </a:r>
            <a:r>
              <a:rPr spc="-15" dirty="0">
                <a:latin typeface="Sitka Banner" pitchFamily="2" charset="0"/>
                <a:cs typeface="Verdana"/>
              </a:rPr>
              <a:t>i</a:t>
            </a:r>
            <a:r>
              <a:rPr spc="5" dirty="0">
                <a:latin typeface="Sitka Banner" pitchFamily="2" charset="0"/>
                <a:cs typeface="Verdana"/>
              </a:rPr>
              <a:t>t</a:t>
            </a:r>
            <a:r>
              <a:rPr spc="-10" dirty="0">
                <a:latin typeface="Sitka Banner" pitchFamily="2" charset="0"/>
                <a:cs typeface="Verdana"/>
              </a:rPr>
              <a:t>i</a:t>
            </a:r>
            <a:r>
              <a:rPr spc="-135" dirty="0">
                <a:latin typeface="Sitka Banner" pitchFamily="2" charset="0"/>
                <a:cs typeface="Verdana"/>
              </a:rPr>
              <a:t> </a:t>
            </a:r>
            <a:r>
              <a:rPr spc="15" dirty="0">
                <a:latin typeface="Sitka Banner" pitchFamily="2" charset="0"/>
                <a:cs typeface="Verdana"/>
              </a:rPr>
              <a:t>e</a:t>
            </a:r>
            <a:r>
              <a:rPr spc="-165" dirty="0">
                <a:latin typeface="Sitka Banner" pitchFamily="2" charset="0"/>
                <a:cs typeface="Verdana"/>
              </a:rPr>
              <a:t>/</a:t>
            </a:r>
            <a:r>
              <a:rPr spc="25" dirty="0">
                <a:latin typeface="Sitka Banner" pitchFamily="2" charset="0"/>
                <a:cs typeface="Verdana"/>
              </a:rPr>
              <a:t>o</a:t>
            </a:r>
            <a:r>
              <a:rPr spc="-135" dirty="0">
                <a:latin typeface="Sitka Banner" pitchFamily="2" charset="0"/>
                <a:cs typeface="Verdana"/>
              </a:rPr>
              <a:t> </a:t>
            </a:r>
            <a:r>
              <a:rPr spc="15" dirty="0" err="1" smtClean="0">
                <a:latin typeface="Sitka Banner" pitchFamily="2" charset="0"/>
                <a:cs typeface="Verdana"/>
              </a:rPr>
              <a:t>e</a:t>
            </a:r>
            <a:r>
              <a:rPr spc="-45" dirty="0" err="1" smtClean="0">
                <a:latin typeface="Sitka Banner" pitchFamily="2" charset="0"/>
                <a:cs typeface="Verdana"/>
              </a:rPr>
              <a:t>s</a:t>
            </a:r>
            <a:r>
              <a:rPr spc="-15" dirty="0" err="1" smtClean="0">
                <a:latin typeface="Sitka Banner" pitchFamily="2" charset="0"/>
                <a:cs typeface="Verdana"/>
              </a:rPr>
              <a:t>i</a:t>
            </a:r>
            <a:r>
              <a:rPr spc="5" dirty="0" err="1" smtClean="0">
                <a:latin typeface="Sitka Banner" pitchFamily="2" charset="0"/>
                <a:cs typeface="Verdana"/>
              </a:rPr>
              <a:t>t</a:t>
            </a:r>
            <a:r>
              <a:rPr spc="-10" dirty="0" err="1" smtClean="0">
                <a:latin typeface="Sitka Banner" pitchFamily="2" charset="0"/>
                <a:cs typeface="Verdana"/>
              </a:rPr>
              <a:t>i</a:t>
            </a:r>
            <a:r>
              <a:rPr lang="it-IT" spc="-10" dirty="0" smtClean="0">
                <a:latin typeface="Sitka Banner" pitchFamily="2" charset="0"/>
                <a:cs typeface="Verdana"/>
              </a:rPr>
              <a:t> (EMAIL o SMS)</a:t>
            </a:r>
            <a:endParaRPr dirty="0">
              <a:latin typeface="Sitka Banner" pitchFamily="2" charset="0"/>
              <a:cs typeface="Verdana"/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4872466" y="6179728"/>
            <a:ext cx="2447069" cy="602072"/>
            <a:chOff x="4379730" y="5562600"/>
            <a:chExt cx="2447069" cy="602072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67400" y="5562600"/>
              <a:ext cx="959399" cy="602072"/>
            </a:xfrm>
            <a:prstGeom prst="rect">
              <a:avLst/>
            </a:prstGeom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79730" y="5676950"/>
              <a:ext cx="1225402" cy="48772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906" y="299331"/>
            <a:ext cx="7693819" cy="648061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86085" y="-13781"/>
            <a:ext cx="1804987" cy="174069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3515" y="306323"/>
            <a:ext cx="23768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40" dirty="0"/>
              <a:t>NUOVO</a:t>
            </a:r>
            <a:r>
              <a:rPr sz="2000" spc="-60" dirty="0"/>
              <a:t> </a:t>
            </a:r>
            <a:r>
              <a:rPr sz="2000" spc="65" dirty="0"/>
              <a:t>SERVIZIO</a:t>
            </a:r>
            <a:endParaRPr sz="200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12"/>
          </p:nvPr>
        </p:nvSpPr>
        <p:spPr>
          <a:xfrm>
            <a:off x="11950700" y="6326188"/>
            <a:ext cx="241300" cy="21272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11</a:t>
            </a:fld>
            <a:endParaRPr spc="-114" dirty="0"/>
          </a:p>
        </p:txBody>
      </p:sp>
      <p:sp>
        <p:nvSpPr>
          <p:cNvPr id="5" name="object 5"/>
          <p:cNvSpPr txBox="1"/>
          <p:nvPr/>
        </p:nvSpPr>
        <p:spPr>
          <a:xfrm>
            <a:off x="263515" y="689355"/>
            <a:ext cx="47021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5" dirty="0">
                <a:solidFill>
                  <a:srgbClr val="F85E1C"/>
                </a:solidFill>
                <a:latin typeface="Verdana"/>
                <a:cs typeface="Verdana"/>
              </a:rPr>
              <a:t>Accessibile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65" dirty="0">
                <a:solidFill>
                  <a:srgbClr val="F85E1C"/>
                </a:solidFill>
                <a:latin typeface="Verdana"/>
                <a:cs typeface="Verdana"/>
              </a:rPr>
              <a:t>dal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30" dirty="0">
                <a:solidFill>
                  <a:srgbClr val="F85E1C"/>
                </a:solidFill>
                <a:latin typeface="Verdana"/>
                <a:cs typeface="Verdana"/>
              </a:rPr>
              <a:t>Fascicolo</a:t>
            </a:r>
            <a:r>
              <a:rPr sz="1600" i="1" spc="-12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Sanitario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Elettronico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58885" y="1575829"/>
            <a:ext cx="4087367" cy="381304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48439" y="2314196"/>
            <a:ext cx="6004761" cy="34646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b="1" spc="-70" dirty="0">
                <a:latin typeface="Sitka Banner" pitchFamily="2" charset="0"/>
                <a:cs typeface="Verdana"/>
              </a:rPr>
              <a:t>Il</a:t>
            </a:r>
            <a:r>
              <a:rPr b="1" spc="-95" dirty="0">
                <a:latin typeface="Sitka Banner" pitchFamily="2" charset="0"/>
                <a:cs typeface="Verdana"/>
              </a:rPr>
              <a:t> </a:t>
            </a:r>
            <a:r>
              <a:rPr b="1" spc="15" dirty="0" err="1">
                <a:latin typeface="Sitka Banner" pitchFamily="2" charset="0"/>
                <a:cs typeface="Verdana"/>
              </a:rPr>
              <a:t>cittadino</a:t>
            </a:r>
            <a:r>
              <a:rPr b="1" spc="-105" dirty="0">
                <a:latin typeface="Sitka Banner" pitchFamily="2" charset="0"/>
                <a:cs typeface="Verdana"/>
              </a:rPr>
              <a:t> </a:t>
            </a:r>
            <a:r>
              <a:rPr b="1" spc="-75" dirty="0" err="1" smtClean="0">
                <a:latin typeface="Sitka Banner" pitchFamily="2" charset="0"/>
                <a:cs typeface="Verdana"/>
              </a:rPr>
              <a:t>potr</a:t>
            </a:r>
            <a:r>
              <a:rPr lang="it-IT" b="1" spc="-75" dirty="0" smtClean="0">
                <a:latin typeface="Sitka Banner" pitchFamily="2" charset="0"/>
                <a:cs typeface="Verdana"/>
              </a:rPr>
              <a:t>à</a:t>
            </a:r>
            <a:r>
              <a:rPr b="1" spc="-95" dirty="0" smtClean="0">
                <a:latin typeface="Sitka Banner" pitchFamily="2" charset="0"/>
                <a:cs typeface="Verdana"/>
              </a:rPr>
              <a:t> </a:t>
            </a:r>
            <a:r>
              <a:rPr b="1" spc="5" dirty="0">
                <a:latin typeface="Sitka Banner" pitchFamily="2" charset="0"/>
                <a:cs typeface="Verdana"/>
              </a:rPr>
              <a:t>disdire</a:t>
            </a:r>
            <a:r>
              <a:rPr b="1" spc="-105" dirty="0">
                <a:latin typeface="Sitka Banner" pitchFamily="2" charset="0"/>
                <a:cs typeface="Verdana"/>
              </a:rPr>
              <a:t> </a:t>
            </a:r>
            <a:r>
              <a:rPr b="1" spc="20" dirty="0">
                <a:latin typeface="Sitka Banner" pitchFamily="2" charset="0"/>
                <a:cs typeface="Verdana"/>
              </a:rPr>
              <a:t>una</a:t>
            </a:r>
            <a:r>
              <a:rPr b="1" spc="-95" dirty="0">
                <a:latin typeface="Sitka Banner" pitchFamily="2" charset="0"/>
                <a:cs typeface="Verdana"/>
              </a:rPr>
              <a:t> </a:t>
            </a:r>
            <a:r>
              <a:rPr b="1" spc="10" dirty="0">
                <a:latin typeface="Sitka Banner" pitchFamily="2" charset="0"/>
                <a:cs typeface="Verdana"/>
              </a:rPr>
              <a:t>prenotazione</a:t>
            </a:r>
            <a:r>
              <a:rPr b="1" spc="-105" dirty="0">
                <a:latin typeface="Sitka Banner" pitchFamily="2" charset="0"/>
                <a:cs typeface="Verdana"/>
              </a:rPr>
              <a:t> </a:t>
            </a:r>
            <a:r>
              <a:rPr b="1" spc="20" dirty="0">
                <a:latin typeface="Sitka Banner" pitchFamily="2" charset="0"/>
                <a:cs typeface="Verdana"/>
              </a:rPr>
              <a:t>in</a:t>
            </a:r>
            <a:r>
              <a:rPr b="1" spc="-105" dirty="0">
                <a:latin typeface="Sitka Banner" pitchFamily="2" charset="0"/>
                <a:cs typeface="Verdana"/>
              </a:rPr>
              <a:t> </a:t>
            </a:r>
            <a:r>
              <a:rPr b="1" spc="-5" dirty="0">
                <a:latin typeface="Sitka Banner" pitchFamily="2" charset="0"/>
                <a:cs typeface="Verdana"/>
              </a:rPr>
              <a:t>qualsiasi</a:t>
            </a:r>
            <a:endParaRPr b="1" dirty="0">
              <a:latin typeface="Sitka Banner" pitchFamily="2" charset="0"/>
              <a:cs typeface="Verdana"/>
            </a:endParaRPr>
          </a:p>
          <a:p>
            <a:pPr marL="12700" marR="5080" algn="just">
              <a:lnSpc>
                <a:spcPct val="159100"/>
              </a:lnSpc>
              <a:spcBef>
                <a:spcPts val="10"/>
              </a:spcBef>
            </a:pPr>
            <a:r>
              <a:rPr b="1" spc="50" dirty="0">
                <a:latin typeface="Sitka Banner" pitchFamily="2" charset="0"/>
                <a:cs typeface="Verdana"/>
              </a:rPr>
              <a:t>mo</a:t>
            </a:r>
            <a:r>
              <a:rPr b="1" spc="45" dirty="0">
                <a:latin typeface="Sitka Banner" pitchFamily="2" charset="0"/>
                <a:cs typeface="Verdana"/>
              </a:rPr>
              <a:t>me</a:t>
            </a:r>
            <a:r>
              <a:rPr b="1" spc="35" dirty="0">
                <a:latin typeface="Sitka Banner" pitchFamily="2" charset="0"/>
                <a:cs typeface="Verdana"/>
              </a:rPr>
              <a:t>n</a:t>
            </a:r>
            <a:r>
              <a:rPr b="1" spc="10" dirty="0">
                <a:latin typeface="Sitka Banner" pitchFamily="2" charset="0"/>
                <a:cs typeface="Verdana"/>
              </a:rPr>
              <a:t>t</a:t>
            </a:r>
            <a:r>
              <a:rPr b="1" spc="15" dirty="0">
                <a:latin typeface="Sitka Banner" pitchFamily="2" charset="0"/>
                <a:cs typeface="Verdana"/>
              </a:rPr>
              <a:t>o</a:t>
            </a:r>
            <a:r>
              <a:rPr b="1" spc="-170" dirty="0">
                <a:latin typeface="Sitka Banner" pitchFamily="2" charset="0"/>
                <a:cs typeface="Verdana"/>
              </a:rPr>
              <a:t>,</a:t>
            </a:r>
            <a:r>
              <a:rPr b="1" spc="-95" dirty="0">
                <a:latin typeface="Sitka Banner" pitchFamily="2" charset="0"/>
                <a:cs typeface="Verdana"/>
              </a:rPr>
              <a:t> </a:t>
            </a:r>
            <a:r>
              <a:rPr b="1" spc="50" dirty="0">
                <a:latin typeface="Sitka Banner" pitchFamily="2" charset="0"/>
                <a:cs typeface="Verdana"/>
              </a:rPr>
              <a:t>c</a:t>
            </a:r>
            <a:r>
              <a:rPr b="1" spc="15" dirty="0">
                <a:latin typeface="Sitka Banner" pitchFamily="2" charset="0"/>
                <a:cs typeface="Verdana"/>
              </a:rPr>
              <a:t>o</a:t>
            </a:r>
            <a:r>
              <a:rPr b="1" spc="35" dirty="0">
                <a:latin typeface="Sitka Banner" pitchFamily="2" charset="0"/>
                <a:cs typeface="Verdana"/>
              </a:rPr>
              <a:t>n</a:t>
            </a:r>
            <a:r>
              <a:rPr b="1" spc="10" dirty="0">
                <a:latin typeface="Sitka Banner" pitchFamily="2" charset="0"/>
                <a:cs typeface="Verdana"/>
              </a:rPr>
              <a:t>t</a:t>
            </a:r>
            <a:r>
              <a:rPr b="1" spc="-35" dirty="0">
                <a:latin typeface="Sitka Banner" pitchFamily="2" charset="0"/>
                <a:cs typeface="Verdana"/>
              </a:rPr>
              <a:t>r</a:t>
            </a:r>
            <a:r>
              <a:rPr b="1" spc="-10" dirty="0">
                <a:latin typeface="Sitka Banner" pitchFamily="2" charset="0"/>
                <a:cs typeface="Verdana"/>
              </a:rPr>
              <a:t>i</a:t>
            </a:r>
            <a:r>
              <a:rPr b="1" spc="60" dirty="0">
                <a:latin typeface="Sitka Banner" pitchFamily="2" charset="0"/>
                <a:cs typeface="Verdana"/>
              </a:rPr>
              <a:t>b</a:t>
            </a:r>
            <a:r>
              <a:rPr b="1" spc="35" dirty="0">
                <a:latin typeface="Sitka Banner" pitchFamily="2" charset="0"/>
                <a:cs typeface="Verdana"/>
              </a:rPr>
              <a:t>u</a:t>
            </a:r>
            <a:r>
              <a:rPr b="1" dirty="0">
                <a:latin typeface="Sitka Banner" pitchFamily="2" charset="0"/>
                <a:cs typeface="Verdana"/>
              </a:rPr>
              <a:t>e</a:t>
            </a:r>
            <a:r>
              <a:rPr b="1" spc="35" dirty="0">
                <a:latin typeface="Sitka Banner" pitchFamily="2" charset="0"/>
                <a:cs typeface="Verdana"/>
              </a:rPr>
              <a:t>n</a:t>
            </a:r>
            <a:r>
              <a:rPr b="1" spc="60" dirty="0">
                <a:latin typeface="Sitka Banner" pitchFamily="2" charset="0"/>
                <a:cs typeface="Verdana"/>
              </a:rPr>
              <a:t>d</a:t>
            </a:r>
            <a:r>
              <a:rPr b="1" spc="20" dirty="0">
                <a:latin typeface="Sitka Banner" pitchFamily="2" charset="0"/>
                <a:cs typeface="Verdana"/>
              </a:rPr>
              <a:t>o</a:t>
            </a:r>
            <a:r>
              <a:rPr b="1" spc="-105" dirty="0">
                <a:latin typeface="Sitka Banner" pitchFamily="2" charset="0"/>
                <a:cs typeface="Verdana"/>
              </a:rPr>
              <a:t> </a:t>
            </a:r>
            <a:r>
              <a:rPr b="1" spc="50" dirty="0">
                <a:latin typeface="Sitka Banner" pitchFamily="2" charset="0"/>
                <a:cs typeface="Verdana"/>
              </a:rPr>
              <a:t>c</a:t>
            </a:r>
            <a:r>
              <a:rPr b="1" spc="15" dirty="0">
                <a:latin typeface="Sitka Banner" pitchFamily="2" charset="0"/>
                <a:cs typeface="Verdana"/>
              </a:rPr>
              <a:t>o</a:t>
            </a:r>
            <a:r>
              <a:rPr b="1" spc="-40" dirty="0">
                <a:latin typeface="Sitka Banner" pitchFamily="2" charset="0"/>
                <a:cs typeface="Verdana"/>
              </a:rPr>
              <a:t>s</a:t>
            </a:r>
            <a:r>
              <a:rPr b="1" spc="-10" dirty="0">
                <a:latin typeface="Sitka Banner" pitchFamily="2" charset="0"/>
                <a:cs typeface="Verdana"/>
              </a:rPr>
              <a:t>ì</a:t>
            </a:r>
            <a:r>
              <a:rPr b="1" spc="-95" dirty="0">
                <a:latin typeface="Sitka Banner" pitchFamily="2" charset="0"/>
                <a:cs typeface="Verdana"/>
              </a:rPr>
              <a:t> </a:t>
            </a:r>
            <a:r>
              <a:rPr b="1" spc="-15" dirty="0">
                <a:latin typeface="Sitka Banner" pitchFamily="2" charset="0"/>
                <a:cs typeface="Verdana"/>
              </a:rPr>
              <a:t>a</a:t>
            </a:r>
            <a:r>
              <a:rPr b="1" spc="-10" dirty="0">
                <a:latin typeface="Sitka Banner" pitchFamily="2" charset="0"/>
                <a:cs typeface="Verdana"/>
              </a:rPr>
              <a:t>ll</a:t>
            </a:r>
            <a:r>
              <a:rPr b="1" spc="-15" dirty="0">
                <a:latin typeface="Sitka Banner" pitchFamily="2" charset="0"/>
                <a:cs typeface="Verdana"/>
              </a:rPr>
              <a:t>a</a:t>
            </a:r>
            <a:r>
              <a:rPr b="1" spc="-100" dirty="0">
                <a:latin typeface="Sitka Banner" pitchFamily="2" charset="0"/>
                <a:cs typeface="Verdana"/>
              </a:rPr>
              <a:t> </a:t>
            </a:r>
            <a:r>
              <a:rPr b="1" spc="-35" dirty="0">
                <a:latin typeface="Sitka Banner" pitchFamily="2" charset="0"/>
                <a:cs typeface="Verdana"/>
              </a:rPr>
              <a:t>r</a:t>
            </a:r>
            <a:r>
              <a:rPr b="1" spc="-10" dirty="0">
                <a:latin typeface="Sitka Banner" pitchFamily="2" charset="0"/>
                <a:cs typeface="Verdana"/>
              </a:rPr>
              <a:t>i</a:t>
            </a:r>
            <a:r>
              <a:rPr b="1" spc="60" dirty="0">
                <a:latin typeface="Sitka Banner" pitchFamily="2" charset="0"/>
                <a:cs typeface="Verdana"/>
              </a:rPr>
              <a:t>d</a:t>
            </a:r>
            <a:r>
              <a:rPr b="1" spc="35" dirty="0">
                <a:latin typeface="Sitka Banner" pitchFamily="2" charset="0"/>
                <a:cs typeface="Verdana"/>
              </a:rPr>
              <a:t>u</a:t>
            </a:r>
            <a:r>
              <a:rPr b="1" spc="-20" dirty="0">
                <a:latin typeface="Sitka Banner" pitchFamily="2" charset="0"/>
                <a:cs typeface="Verdana"/>
              </a:rPr>
              <a:t>z</a:t>
            </a:r>
            <a:r>
              <a:rPr b="1" spc="-10" dirty="0">
                <a:latin typeface="Sitka Banner" pitchFamily="2" charset="0"/>
                <a:cs typeface="Verdana"/>
              </a:rPr>
              <a:t>i</a:t>
            </a:r>
            <a:r>
              <a:rPr b="1" spc="15" dirty="0">
                <a:latin typeface="Sitka Banner" pitchFamily="2" charset="0"/>
                <a:cs typeface="Verdana"/>
              </a:rPr>
              <a:t>o</a:t>
            </a:r>
            <a:r>
              <a:rPr b="1" spc="35" dirty="0">
                <a:latin typeface="Sitka Banner" pitchFamily="2" charset="0"/>
                <a:cs typeface="Verdana"/>
              </a:rPr>
              <a:t>n</a:t>
            </a:r>
            <a:r>
              <a:rPr b="1" spc="5" dirty="0">
                <a:latin typeface="Sitka Banner" pitchFamily="2" charset="0"/>
                <a:cs typeface="Verdana"/>
              </a:rPr>
              <a:t>e</a:t>
            </a:r>
            <a:r>
              <a:rPr b="1" spc="-105" dirty="0">
                <a:latin typeface="Sitka Banner" pitchFamily="2" charset="0"/>
                <a:cs typeface="Verdana"/>
              </a:rPr>
              <a:t> </a:t>
            </a:r>
            <a:r>
              <a:rPr b="1" spc="60" dirty="0">
                <a:latin typeface="Sitka Banner" pitchFamily="2" charset="0"/>
                <a:cs typeface="Verdana"/>
              </a:rPr>
              <a:t>d</a:t>
            </a:r>
            <a:r>
              <a:rPr b="1" dirty="0">
                <a:latin typeface="Sitka Banner" pitchFamily="2" charset="0"/>
                <a:cs typeface="Verdana"/>
              </a:rPr>
              <a:t>e</a:t>
            </a:r>
            <a:r>
              <a:rPr b="1" spc="-10" dirty="0">
                <a:latin typeface="Sitka Banner" pitchFamily="2" charset="0"/>
                <a:cs typeface="Verdana"/>
              </a:rPr>
              <a:t>ll</a:t>
            </a:r>
            <a:r>
              <a:rPr b="1" spc="5" dirty="0">
                <a:latin typeface="Sitka Banner" pitchFamily="2" charset="0"/>
                <a:cs typeface="Verdana"/>
              </a:rPr>
              <a:t>e</a:t>
            </a:r>
            <a:r>
              <a:rPr b="1" spc="-105" dirty="0">
                <a:latin typeface="Sitka Banner" pitchFamily="2" charset="0"/>
                <a:cs typeface="Verdana"/>
              </a:rPr>
              <a:t> </a:t>
            </a:r>
            <a:r>
              <a:rPr b="1" spc="-10" dirty="0">
                <a:latin typeface="Sitka Banner" pitchFamily="2" charset="0"/>
                <a:cs typeface="Verdana"/>
              </a:rPr>
              <a:t>li</a:t>
            </a:r>
            <a:r>
              <a:rPr b="1" spc="-40" dirty="0">
                <a:latin typeface="Sitka Banner" pitchFamily="2" charset="0"/>
                <a:cs typeface="Verdana"/>
              </a:rPr>
              <a:t>s</a:t>
            </a:r>
            <a:r>
              <a:rPr b="1" spc="10" dirty="0">
                <a:latin typeface="Sitka Banner" pitchFamily="2" charset="0"/>
                <a:cs typeface="Verdana"/>
              </a:rPr>
              <a:t>t</a:t>
            </a:r>
            <a:r>
              <a:rPr b="1" spc="5" dirty="0">
                <a:latin typeface="Sitka Banner" pitchFamily="2" charset="0"/>
                <a:cs typeface="Verdana"/>
              </a:rPr>
              <a:t>e</a:t>
            </a:r>
            <a:r>
              <a:rPr b="1" spc="-105" dirty="0">
                <a:latin typeface="Sitka Banner" pitchFamily="2" charset="0"/>
                <a:cs typeface="Verdana"/>
              </a:rPr>
              <a:t> </a:t>
            </a:r>
            <a:r>
              <a:rPr b="1" spc="60" dirty="0">
                <a:latin typeface="Sitka Banner" pitchFamily="2" charset="0"/>
                <a:cs typeface="Verdana"/>
              </a:rPr>
              <a:t>d</a:t>
            </a:r>
            <a:r>
              <a:rPr b="1" spc="-10" dirty="0">
                <a:latin typeface="Sitka Banner" pitchFamily="2" charset="0"/>
                <a:cs typeface="Verdana"/>
              </a:rPr>
              <a:t>i  </a:t>
            </a:r>
            <a:r>
              <a:rPr b="1" spc="-5" dirty="0">
                <a:latin typeface="Sitka Banner" pitchFamily="2" charset="0"/>
                <a:cs typeface="Verdana"/>
              </a:rPr>
              <a:t>attesa </a:t>
            </a:r>
            <a:r>
              <a:rPr b="1" spc="5" dirty="0">
                <a:latin typeface="Sitka Banner" pitchFamily="2" charset="0"/>
                <a:cs typeface="Verdana"/>
              </a:rPr>
              <a:t>e </a:t>
            </a:r>
            <a:r>
              <a:rPr b="1" spc="15" dirty="0">
                <a:latin typeface="Sitka Banner" pitchFamily="2" charset="0"/>
                <a:cs typeface="Verdana"/>
              </a:rPr>
              <a:t>garantendo </a:t>
            </a:r>
            <a:r>
              <a:rPr b="1" spc="25" dirty="0">
                <a:latin typeface="Sitka Banner" pitchFamily="2" charset="0"/>
                <a:cs typeface="Verdana"/>
              </a:rPr>
              <a:t>di </a:t>
            </a:r>
            <a:r>
              <a:rPr b="1" spc="15" dirty="0">
                <a:latin typeface="Sitka Banner" pitchFamily="2" charset="0"/>
                <a:cs typeface="Verdana"/>
              </a:rPr>
              <a:t>conseguenza </a:t>
            </a:r>
            <a:r>
              <a:rPr b="1" spc="20" dirty="0">
                <a:latin typeface="Sitka Banner" pitchFamily="2" charset="0"/>
                <a:cs typeface="Verdana"/>
              </a:rPr>
              <a:t>una </a:t>
            </a:r>
            <a:r>
              <a:rPr b="1" spc="5" dirty="0">
                <a:latin typeface="Sitka Banner" pitchFamily="2" charset="0"/>
                <a:cs typeface="Verdana"/>
              </a:rPr>
              <a:t>distribuzione </a:t>
            </a:r>
            <a:r>
              <a:rPr b="1" spc="-375" dirty="0">
                <a:latin typeface="Sitka Banner" pitchFamily="2" charset="0"/>
                <a:cs typeface="Verdana"/>
              </a:rPr>
              <a:t> </a:t>
            </a:r>
            <a:r>
              <a:rPr b="1" spc="30" dirty="0">
                <a:latin typeface="Sitka Banner" pitchFamily="2" charset="0"/>
                <a:cs typeface="Verdana"/>
              </a:rPr>
              <a:t>più</a:t>
            </a:r>
            <a:r>
              <a:rPr b="1" spc="-105" dirty="0">
                <a:latin typeface="Sitka Banner" pitchFamily="2" charset="0"/>
                <a:cs typeface="Verdana"/>
              </a:rPr>
              <a:t> </a:t>
            </a:r>
            <a:r>
              <a:rPr b="1" dirty="0">
                <a:latin typeface="Sitka Banner" pitchFamily="2" charset="0"/>
                <a:cs typeface="Verdana"/>
              </a:rPr>
              <a:t>e</a:t>
            </a:r>
            <a:r>
              <a:rPr b="1" spc="50" dirty="0">
                <a:latin typeface="Sitka Banner" pitchFamily="2" charset="0"/>
                <a:cs typeface="Verdana"/>
              </a:rPr>
              <a:t>q</a:t>
            </a:r>
            <a:r>
              <a:rPr b="1" spc="45" dirty="0">
                <a:latin typeface="Sitka Banner" pitchFamily="2" charset="0"/>
                <a:cs typeface="Verdana"/>
              </a:rPr>
              <a:t>u</a:t>
            </a:r>
            <a:r>
              <a:rPr b="1" spc="-15" dirty="0">
                <a:latin typeface="Sitka Banner" pitchFamily="2" charset="0"/>
                <a:cs typeface="Verdana"/>
              </a:rPr>
              <a:t>a</a:t>
            </a:r>
            <a:r>
              <a:rPr b="1" spc="-100" dirty="0">
                <a:latin typeface="Sitka Banner" pitchFamily="2" charset="0"/>
                <a:cs typeface="Verdana"/>
              </a:rPr>
              <a:t> </a:t>
            </a:r>
            <a:r>
              <a:rPr b="1" spc="35" dirty="0">
                <a:latin typeface="Sitka Banner" pitchFamily="2" charset="0"/>
                <a:cs typeface="Verdana"/>
              </a:rPr>
              <a:t>d</a:t>
            </a:r>
            <a:r>
              <a:rPr b="1" spc="25" dirty="0">
                <a:latin typeface="Sitka Banner" pitchFamily="2" charset="0"/>
                <a:cs typeface="Verdana"/>
              </a:rPr>
              <a:t>e</a:t>
            </a:r>
            <a:r>
              <a:rPr b="1" spc="-5" dirty="0">
                <a:latin typeface="Sitka Banner" pitchFamily="2" charset="0"/>
                <a:cs typeface="Verdana"/>
              </a:rPr>
              <a:t>lle</a:t>
            </a:r>
            <a:r>
              <a:rPr b="1" spc="-105" dirty="0">
                <a:latin typeface="Sitka Banner" pitchFamily="2" charset="0"/>
                <a:cs typeface="Verdana"/>
              </a:rPr>
              <a:t> </a:t>
            </a:r>
            <a:r>
              <a:rPr b="1" spc="-35" dirty="0">
                <a:latin typeface="Sitka Banner" pitchFamily="2" charset="0"/>
                <a:cs typeface="Verdana"/>
              </a:rPr>
              <a:t>r</a:t>
            </a:r>
            <a:r>
              <a:rPr b="1" spc="-25" dirty="0">
                <a:latin typeface="Sitka Banner" pitchFamily="2" charset="0"/>
                <a:cs typeface="Verdana"/>
              </a:rPr>
              <a:t>is</a:t>
            </a:r>
            <a:r>
              <a:rPr b="1" spc="15" dirty="0">
                <a:latin typeface="Sitka Banner" pitchFamily="2" charset="0"/>
                <a:cs typeface="Verdana"/>
              </a:rPr>
              <a:t>o</a:t>
            </a:r>
            <a:r>
              <a:rPr b="1" spc="-35" dirty="0">
                <a:latin typeface="Sitka Banner" pitchFamily="2" charset="0"/>
                <a:cs typeface="Verdana"/>
              </a:rPr>
              <a:t>r</a:t>
            </a:r>
            <a:r>
              <a:rPr b="1" spc="-40" dirty="0">
                <a:latin typeface="Sitka Banner" pitchFamily="2" charset="0"/>
                <a:cs typeface="Verdana"/>
              </a:rPr>
              <a:t>s</a:t>
            </a:r>
            <a:r>
              <a:rPr b="1" spc="5" dirty="0">
                <a:latin typeface="Sitka Banner" pitchFamily="2" charset="0"/>
                <a:cs typeface="Verdana"/>
              </a:rPr>
              <a:t>e</a:t>
            </a:r>
            <a:r>
              <a:rPr b="1" spc="-105" dirty="0">
                <a:latin typeface="Sitka Banner" pitchFamily="2" charset="0"/>
                <a:cs typeface="Verdana"/>
              </a:rPr>
              <a:t> </a:t>
            </a:r>
            <a:r>
              <a:rPr b="1" spc="-15" dirty="0">
                <a:latin typeface="Sitka Banner" pitchFamily="2" charset="0"/>
                <a:cs typeface="Verdana"/>
              </a:rPr>
              <a:t>a</a:t>
            </a:r>
            <a:r>
              <a:rPr b="1" spc="-100" dirty="0">
                <a:latin typeface="Sitka Banner" pitchFamily="2" charset="0"/>
                <a:cs typeface="Verdana"/>
              </a:rPr>
              <a:t> </a:t>
            </a:r>
            <a:r>
              <a:rPr b="1" spc="5" dirty="0">
                <a:latin typeface="Sitka Banner" pitchFamily="2" charset="0"/>
                <a:cs typeface="Verdana"/>
              </a:rPr>
              <a:t>dis</a:t>
            </a:r>
            <a:r>
              <a:rPr b="1" spc="40" dirty="0">
                <a:latin typeface="Sitka Banner" pitchFamily="2" charset="0"/>
                <a:cs typeface="Verdana"/>
              </a:rPr>
              <a:t>p</a:t>
            </a:r>
            <a:r>
              <a:rPr b="1" spc="35" dirty="0">
                <a:latin typeface="Sitka Banner" pitchFamily="2" charset="0"/>
                <a:cs typeface="Verdana"/>
              </a:rPr>
              <a:t>o</a:t>
            </a:r>
            <a:r>
              <a:rPr b="1" spc="-40" dirty="0">
                <a:latin typeface="Sitka Banner" pitchFamily="2" charset="0"/>
                <a:cs typeface="Verdana"/>
              </a:rPr>
              <a:t>s</a:t>
            </a:r>
            <a:r>
              <a:rPr b="1" spc="-15" dirty="0">
                <a:latin typeface="Sitka Banner" pitchFamily="2" charset="0"/>
                <a:cs typeface="Verdana"/>
              </a:rPr>
              <a:t>iz</a:t>
            </a:r>
            <a:r>
              <a:rPr b="1" spc="5" dirty="0">
                <a:latin typeface="Sitka Banner" pitchFamily="2" charset="0"/>
                <a:cs typeface="Verdana"/>
              </a:rPr>
              <a:t>io</a:t>
            </a:r>
            <a:r>
              <a:rPr b="1" spc="35" dirty="0">
                <a:latin typeface="Sitka Banner" pitchFamily="2" charset="0"/>
                <a:cs typeface="Verdana"/>
              </a:rPr>
              <a:t>n</a:t>
            </a:r>
            <a:r>
              <a:rPr b="1" spc="5" dirty="0">
                <a:latin typeface="Sitka Banner" pitchFamily="2" charset="0"/>
                <a:cs typeface="Verdana"/>
              </a:rPr>
              <a:t>e</a:t>
            </a:r>
            <a:endParaRPr b="1" dirty="0">
              <a:latin typeface="Sitka Banner" pitchFamily="2" charset="0"/>
              <a:cs typeface="Verdana"/>
            </a:endParaRPr>
          </a:p>
          <a:p>
            <a:pPr algn="just">
              <a:lnSpc>
                <a:spcPct val="100000"/>
              </a:lnSpc>
              <a:spcBef>
                <a:spcPts val="45"/>
              </a:spcBef>
            </a:pPr>
            <a:endParaRPr b="1" dirty="0">
              <a:latin typeface="Sitka Banner" pitchFamily="2" charset="0"/>
              <a:cs typeface="Verdana"/>
            </a:endParaRPr>
          </a:p>
          <a:p>
            <a:pPr marL="12700" marR="812165" algn="just">
              <a:lnSpc>
                <a:spcPct val="158200"/>
              </a:lnSpc>
            </a:pPr>
            <a:r>
              <a:rPr b="1" spc="20" dirty="0" err="1" smtClean="0">
                <a:latin typeface="Sitka Banner" pitchFamily="2" charset="0"/>
                <a:cs typeface="Verdana"/>
              </a:rPr>
              <a:t>L’appuntamento</a:t>
            </a:r>
            <a:r>
              <a:rPr b="1" spc="-105" dirty="0" smtClean="0">
                <a:latin typeface="Sitka Banner" pitchFamily="2" charset="0"/>
                <a:cs typeface="Verdana"/>
              </a:rPr>
              <a:t> </a:t>
            </a:r>
            <a:r>
              <a:rPr b="1" spc="-75" dirty="0" err="1" smtClean="0">
                <a:latin typeface="Sitka Banner" pitchFamily="2" charset="0"/>
                <a:cs typeface="Verdana"/>
              </a:rPr>
              <a:t>potr</a:t>
            </a:r>
            <a:r>
              <a:rPr lang="it-IT" b="1" spc="-75" dirty="0" smtClean="0">
                <a:latin typeface="Sitka Banner" pitchFamily="2" charset="0"/>
                <a:cs typeface="Verdana"/>
              </a:rPr>
              <a:t>à </a:t>
            </a:r>
            <a:r>
              <a:rPr b="1" spc="-15" dirty="0" err="1" smtClean="0">
                <a:latin typeface="Sitka Banner" pitchFamily="2" charset="0"/>
                <a:cs typeface="Verdana"/>
              </a:rPr>
              <a:t>essere</a:t>
            </a:r>
            <a:r>
              <a:rPr b="1" spc="-105" dirty="0" smtClean="0">
                <a:latin typeface="Sitka Banner" pitchFamily="2" charset="0"/>
                <a:cs typeface="Verdana"/>
              </a:rPr>
              <a:t> </a:t>
            </a:r>
            <a:r>
              <a:rPr b="1" spc="3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itchFamily="2" charset="0"/>
                <a:cs typeface="Tahoma"/>
              </a:rPr>
              <a:t>Disdetto</a:t>
            </a:r>
            <a:r>
              <a:rPr b="1" spc="-5" dirty="0">
                <a:solidFill>
                  <a:srgbClr val="F85E1C"/>
                </a:solidFill>
                <a:latin typeface="Sitka Banner" pitchFamily="2" charset="0"/>
                <a:cs typeface="Tahoma"/>
              </a:rPr>
              <a:t> </a:t>
            </a:r>
            <a:r>
              <a:rPr b="1" spc="-45" dirty="0">
                <a:latin typeface="Sitka Banner" pitchFamily="2" charset="0"/>
                <a:cs typeface="Verdana"/>
              </a:rPr>
              <a:t>con:</a:t>
            </a:r>
            <a:endParaRPr b="1" dirty="0">
              <a:latin typeface="Sitka Banner" pitchFamily="2" charset="0"/>
              <a:cs typeface="Verdana"/>
            </a:endParaRPr>
          </a:p>
          <a:p>
            <a:pPr marL="298450" indent="-285750" algn="just">
              <a:lnSpc>
                <a:spcPct val="100000"/>
              </a:lnSpc>
              <a:spcBef>
                <a:spcPts val="795"/>
              </a:spcBef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b="1" spc="65" dirty="0">
                <a:latin typeface="Sitka Banner" pitchFamily="2" charset="0"/>
                <a:cs typeface="Verdana"/>
              </a:rPr>
              <a:t>N</a:t>
            </a:r>
            <a:r>
              <a:rPr b="1" spc="45" dirty="0">
                <a:latin typeface="Sitka Banner" pitchFamily="2" charset="0"/>
                <a:cs typeface="Verdana"/>
              </a:rPr>
              <a:t>u</a:t>
            </a:r>
            <a:r>
              <a:rPr b="1" spc="90" dirty="0">
                <a:latin typeface="Sitka Banner" pitchFamily="2" charset="0"/>
                <a:cs typeface="Verdana"/>
              </a:rPr>
              <a:t>m</a:t>
            </a:r>
            <a:r>
              <a:rPr b="1" dirty="0">
                <a:latin typeface="Sitka Banner" pitchFamily="2" charset="0"/>
                <a:cs typeface="Verdana"/>
              </a:rPr>
              <a:t>e</a:t>
            </a:r>
            <a:r>
              <a:rPr b="1" spc="-35" dirty="0">
                <a:latin typeface="Sitka Banner" pitchFamily="2" charset="0"/>
                <a:cs typeface="Verdana"/>
              </a:rPr>
              <a:t>r</a:t>
            </a:r>
            <a:r>
              <a:rPr b="1" spc="20" dirty="0">
                <a:latin typeface="Sitka Banner" pitchFamily="2" charset="0"/>
                <a:cs typeface="Verdana"/>
              </a:rPr>
              <a:t>o</a:t>
            </a:r>
            <a:r>
              <a:rPr b="1" spc="-105" dirty="0">
                <a:latin typeface="Sitka Banner" pitchFamily="2" charset="0"/>
                <a:cs typeface="Verdana"/>
              </a:rPr>
              <a:t> </a:t>
            </a:r>
            <a:r>
              <a:rPr b="1" spc="60" dirty="0">
                <a:latin typeface="Sitka Banner" pitchFamily="2" charset="0"/>
                <a:cs typeface="Verdana"/>
              </a:rPr>
              <a:t>d</a:t>
            </a:r>
            <a:r>
              <a:rPr b="1" spc="-10" dirty="0">
                <a:latin typeface="Sitka Banner" pitchFamily="2" charset="0"/>
                <a:cs typeface="Verdana"/>
              </a:rPr>
              <a:t>i</a:t>
            </a:r>
            <a:r>
              <a:rPr b="1" spc="-100" dirty="0">
                <a:latin typeface="Sitka Banner" pitchFamily="2" charset="0"/>
                <a:cs typeface="Verdana"/>
              </a:rPr>
              <a:t> </a:t>
            </a:r>
            <a:r>
              <a:rPr b="1" spc="10" dirty="0">
                <a:latin typeface="Sitka Banner" pitchFamily="2" charset="0"/>
                <a:cs typeface="Verdana"/>
              </a:rPr>
              <a:t>t</a:t>
            </a:r>
            <a:r>
              <a:rPr b="1" dirty="0">
                <a:latin typeface="Sitka Banner" pitchFamily="2" charset="0"/>
                <a:cs typeface="Verdana"/>
              </a:rPr>
              <a:t>e</a:t>
            </a:r>
            <a:r>
              <a:rPr b="1" spc="-40" dirty="0">
                <a:latin typeface="Sitka Banner" pitchFamily="2" charset="0"/>
                <a:cs typeface="Verdana"/>
              </a:rPr>
              <a:t>ss</a:t>
            </a:r>
            <a:r>
              <a:rPr b="1" dirty="0">
                <a:latin typeface="Sitka Banner" pitchFamily="2" charset="0"/>
                <a:cs typeface="Verdana"/>
              </a:rPr>
              <a:t>e</a:t>
            </a:r>
            <a:r>
              <a:rPr b="1" spc="-35" dirty="0">
                <a:latin typeface="Sitka Banner" pitchFamily="2" charset="0"/>
                <a:cs typeface="Verdana"/>
              </a:rPr>
              <a:t>r</a:t>
            </a:r>
            <a:r>
              <a:rPr b="1" spc="-15" dirty="0">
                <a:latin typeface="Sitka Banner" pitchFamily="2" charset="0"/>
                <a:cs typeface="Verdana"/>
              </a:rPr>
              <a:t>a</a:t>
            </a:r>
            <a:r>
              <a:rPr b="1" spc="-100" dirty="0">
                <a:latin typeface="Sitka Banner" pitchFamily="2" charset="0"/>
                <a:cs typeface="Verdana"/>
              </a:rPr>
              <a:t> </a:t>
            </a:r>
            <a:r>
              <a:rPr b="1" spc="-40" dirty="0">
                <a:latin typeface="Sitka Banner" pitchFamily="2" charset="0"/>
                <a:cs typeface="Verdana"/>
              </a:rPr>
              <a:t>s</a:t>
            </a:r>
            <a:r>
              <a:rPr b="1" spc="-15" dirty="0">
                <a:latin typeface="Sitka Banner" pitchFamily="2" charset="0"/>
                <a:cs typeface="Verdana"/>
              </a:rPr>
              <a:t>a</a:t>
            </a:r>
            <a:r>
              <a:rPr b="1" spc="35" dirty="0">
                <a:latin typeface="Sitka Banner" pitchFamily="2" charset="0"/>
                <a:cs typeface="Verdana"/>
              </a:rPr>
              <a:t>n</a:t>
            </a:r>
            <a:r>
              <a:rPr b="1" spc="-10" dirty="0">
                <a:latin typeface="Sitka Banner" pitchFamily="2" charset="0"/>
                <a:cs typeface="Verdana"/>
              </a:rPr>
              <a:t>i</a:t>
            </a:r>
            <a:r>
              <a:rPr b="1" spc="10" dirty="0">
                <a:latin typeface="Sitka Banner" pitchFamily="2" charset="0"/>
                <a:cs typeface="Verdana"/>
              </a:rPr>
              <a:t>t</a:t>
            </a:r>
            <a:r>
              <a:rPr b="1" spc="-15" dirty="0">
                <a:latin typeface="Sitka Banner" pitchFamily="2" charset="0"/>
                <a:cs typeface="Verdana"/>
              </a:rPr>
              <a:t>a</a:t>
            </a:r>
            <a:r>
              <a:rPr b="1" spc="-35" dirty="0">
                <a:latin typeface="Sitka Banner" pitchFamily="2" charset="0"/>
                <a:cs typeface="Verdana"/>
              </a:rPr>
              <a:t>r</a:t>
            </a:r>
            <a:r>
              <a:rPr b="1" spc="-10" dirty="0">
                <a:latin typeface="Sitka Banner" pitchFamily="2" charset="0"/>
                <a:cs typeface="Verdana"/>
              </a:rPr>
              <a:t>i</a:t>
            </a:r>
            <a:r>
              <a:rPr b="1" spc="-15" dirty="0">
                <a:latin typeface="Sitka Banner" pitchFamily="2" charset="0"/>
                <a:cs typeface="Verdana"/>
              </a:rPr>
              <a:t>a</a:t>
            </a:r>
            <a:endParaRPr b="1" dirty="0">
              <a:latin typeface="Sitka Banner" pitchFamily="2" charset="0"/>
              <a:cs typeface="Verdana"/>
            </a:endParaRPr>
          </a:p>
          <a:p>
            <a:pPr marL="298450" indent="-285750" algn="just">
              <a:lnSpc>
                <a:spcPct val="100000"/>
              </a:lnSpc>
              <a:spcBef>
                <a:spcPts val="765"/>
              </a:spcBef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b="1" spc="15" dirty="0">
                <a:latin typeface="Sitka Banner" pitchFamily="2" charset="0"/>
                <a:cs typeface="Verdana"/>
              </a:rPr>
              <a:t>Co</a:t>
            </a:r>
            <a:r>
              <a:rPr b="1" spc="60" dirty="0">
                <a:latin typeface="Sitka Banner" pitchFamily="2" charset="0"/>
                <a:cs typeface="Verdana"/>
              </a:rPr>
              <a:t>d</a:t>
            </a:r>
            <a:r>
              <a:rPr b="1" spc="-10" dirty="0">
                <a:latin typeface="Sitka Banner" pitchFamily="2" charset="0"/>
                <a:cs typeface="Verdana"/>
              </a:rPr>
              <a:t>i</a:t>
            </a:r>
            <a:r>
              <a:rPr b="1" spc="50" dirty="0">
                <a:latin typeface="Sitka Banner" pitchFamily="2" charset="0"/>
                <a:cs typeface="Verdana"/>
              </a:rPr>
              <a:t>c</a:t>
            </a:r>
            <a:r>
              <a:rPr b="1" spc="5" dirty="0">
                <a:latin typeface="Sitka Banner" pitchFamily="2" charset="0"/>
                <a:cs typeface="Verdana"/>
              </a:rPr>
              <a:t>e</a:t>
            </a:r>
            <a:r>
              <a:rPr b="1" spc="-105" dirty="0">
                <a:latin typeface="Sitka Banner" pitchFamily="2" charset="0"/>
                <a:cs typeface="Verdana"/>
              </a:rPr>
              <a:t> </a:t>
            </a:r>
            <a:r>
              <a:rPr b="1" spc="-15" dirty="0">
                <a:latin typeface="Sitka Banner" pitchFamily="2" charset="0"/>
                <a:cs typeface="Verdana"/>
              </a:rPr>
              <a:t>f</a:t>
            </a:r>
            <a:r>
              <a:rPr b="1" spc="-10" dirty="0">
                <a:latin typeface="Sitka Banner" pitchFamily="2" charset="0"/>
                <a:cs typeface="Verdana"/>
              </a:rPr>
              <a:t>i</a:t>
            </a:r>
            <a:r>
              <a:rPr b="1" spc="-40" dirty="0">
                <a:latin typeface="Sitka Banner" pitchFamily="2" charset="0"/>
                <a:cs typeface="Verdana"/>
              </a:rPr>
              <a:t>s</a:t>
            </a:r>
            <a:r>
              <a:rPr b="1" spc="50" dirty="0">
                <a:latin typeface="Sitka Banner" pitchFamily="2" charset="0"/>
                <a:cs typeface="Verdana"/>
              </a:rPr>
              <a:t>c</a:t>
            </a:r>
            <a:r>
              <a:rPr b="1" spc="-15" dirty="0">
                <a:latin typeface="Sitka Banner" pitchFamily="2" charset="0"/>
                <a:cs typeface="Verdana"/>
              </a:rPr>
              <a:t>a</a:t>
            </a:r>
            <a:r>
              <a:rPr b="1" spc="-10" dirty="0">
                <a:latin typeface="Sitka Banner" pitchFamily="2" charset="0"/>
                <a:cs typeface="Verdana"/>
              </a:rPr>
              <a:t>l</a:t>
            </a:r>
            <a:r>
              <a:rPr b="1" spc="5" dirty="0">
                <a:latin typeface="Sitka Banner" pitchFamily="2" charset="0"/>
                <a:cs typeface="Verdana"/>
              </a:rPr>
              <a:t>e</a:t>
            </a:r>
            <a:endParaRPr b="1" dirty="0">
              <a:latin typeface="Sitka Banner" pitchFamily="2" charset="0"/>
              <a:cs typeface="Verdana"/>
            </a:endParaRPr>
          </a:p>
          <a:p>
            <a:pPr marL="298450" indent="-285750" algn="just">
              <a:lnSpc>
                <a:spcPct val="100000"/>
              </a:lnSpc>
              <a:spcBef>
                <a:spcPts val="795"/>
              </a:spcBef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b="1" spc="30" dirty="0">
                <a:latin typeface="Sitka Banner" pitchFamily="2" charset="0"/>
                <a:cs typeface="Verdana"/>
              </a:rPr>
              <a:t>Numero</a:t>
            </a:r>
            <a:r>
              <a:rPr b="1" spc="-105" dirty="0">
                <a:latin typeface="Sitka Banner" pitchFamily="2" charset="0"/>
                <a:cs typeface="Verdana"/>
              </a:rPr>
              <a:t> </a:t>
            </a:r>
            <a:r>
              <a:rPr b="1" spc="5" dirty="0">
                <a:latin typeface="Sitka Banner" pitchFamily="2" charset="0"/>
                <a:cs typeface="Verdana"/>
              </a:rPr>
              <a:t>della</a:t>
            </a:r>
            <a:r>
              <a:rPr b="1" spc="-95" dirty="0">
                <a:latin typeface="Sitka Banner" pitchFamily="2" charset="0"/>
                <a:cs typeface="Verdana"/>
              </a:rPr>
              <a:t> </a:t>
            </a:r>
            <a:r>
              <a:rPr b="1" dirty="0">
                <a:latin typeface="Sitka Banner" pitchFamily="2" charset="0"/>
                <a:cs typeface="Verdana"/>
              </a:rPr>
              <a:t>ricetta</a:t>
            </a:r>
            <a:r>
              <a:rPr b="1" spc="-100" dirty="0">
                <a:latin typeface="Sitka Banner" pitchFamily="2" charset="0"/>
                <a:cs typeface="Verdana"/>
              </a:rPr>
              <a:t> </a:t>
            </a:r>
            <a:r>
              <a:rPr b="1" spc="5" dirty="0">
                <a:latin typeface="Sitka Banner" pitchFamily="2" charset="0"/>
                <a:cs typeface="Verdana"/>
              </a:rPr>
              <a:t>elettronica</a:t>
            </a:r>
            <a:r>
              <a:rPr b="1" spc="-95" dirty="0">
                <a:latin typeface="Sitka Banner" pitchFamily="2" charset="0"/>
                <a:cs typeface="Verdana"/>
              </a:rPr>
              <a:t> </a:t>
            </a:r>
            <a:r>
              <a:rPr b="1" spc="-30" dirty="0">
                <a:latin typeface="Sitka Banner" pitchFamily="2" charset="0"/>
                <a:cs typeface="Verdana"/>
              </a:rPr>
              <a:t>(NRE)</a:t>
            </a:r>
            <a:endParaRPr b="1" dirty="0">
              <a:latin typeface="Sitka Banner" pitchFamily="2" charset="0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82390" y="1510571"/>
            <a:ext cx="2707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4" dirty="0">
                <a:solidFill>
                  <a:srgbClr val="5159A3"/>
                </a:solidFill>
                <a:latin typeface="Verdana"/>
                <a:cs typeface="Verdana"/>
              </a:rPr>
              <a:t>DI</a:t>
            </a:r>
            <a:r>
              <a:rPr sz="1800" b="1" spc="-135" dirty="0">
                <a:solidFill>
                  <a:srgbClr val="5159A3"/>
                </a:solidFill>
                <a:latin typeface="Verdana"/>
                <a:cs typeface="Verdana"/>
              </a:rPr>
              <a:t>S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D</a:t>
            </a:r>
            <a:r>
              <a:rPr sz="1800" b="1" spc="-15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r>
              <a:rPr sz="1800" b="1" spc="-85" dirty="0">
                <a:solidFill>
                  <a:srgbClr val="5159A3"/>
                </a:solidFill>
                <a:latin typeface="Verdana"/>
                <a:cs typeface="Verdana"/>
              </a:rPr>
              <a:t>TT</a:t>
            </a:r>
            <a:r>
              <a:rPr sz="1800" b="1" spc="-90" dirty="0">
                <a:solidFill>
                  <a:srgbClr val="5159A3"/>
                </a:solidFill>
                <a:latin typeface="Verdana"/>
                <a:cs typeface="Verdana"/>
              </a:rPr>
              <a:t>A</a:t>
            </a:r>
            <a:r>
              <a:rPr sz="1800" b="1" spc="-114" dirty="0">
                <a:solidFill>
                  <a:srgbClr val="5159A3"/>
                </a:solidFill>
                <a:latin typeface="Verdana"/>
                <a:cs typeface="Verdana"/>
              </a:rPr>
              <a:t> 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F</a:t>
            </a:r>
            <a:r>
              <a:rPr sz="1800" b="1" spc="-35" dirty="0">
                <a:solidFill>
                  <a:srgbClr val="5159A3"/>
                </a:solidFill>
                <a:latin typeface="Verdana"/>
                <a:cs typeface="Verdana"/>
              </a:rPr>
              <a:t>A</a:t>
            </a:r>
            <a:r>
              <a:rPr sz="1800" b="1" spc="20" dirty="0">
                <a:solidFill>
                  <a:srgbClr val="5159A3"/>
                </a:solidFill>
                <a:latin typeface="Verdana"/>
                <a:cs typeface="Verdana"/>
              </a:rPr>
              <a:t>C</a:t>
            </a:r>
            <a:r>
              <a:rPr sz="1800" b="1" spc="-400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-235" dirty="0">
                <a:solidFill>
                  <a:srgbClr val="5159A3"/>
                </a:solidFill>
                <a:latin typeface="Verdana"/>
                <a:cs typeface="Verdana"/>
              </a:rPr>
              <a:t>LI</a:t>
            </a:r>
            <a:r>
              <a:rPr sz="1800" b="1" spc="-70" dirty="0">
                <a:solidFill>
                  <a:srgbClr val="5159A3"/>
                </a:solidFill>
                <a:latin typeface="Verdana"/>
                <a:cs typeface="Verdana"/>
              </a:rPr>
              <a:t>T</a:t>
            </a:r>
            <a:r>
              <a:rPr sz="1800" b="1" spc="-85" dirty="0">
                <a:solidFill>
                  <a:srgbClr val="5159A3"/>
                </a:solidFill>
                <a:latin typeface="Verdana"/>
                <a:cs typeface="Verdana"/>
              </a:rPr>
              <a:t>A</a:t>
            </a:r>
            <a:r>
              <a:rPr sz="1800" b="1" spc="-75" dirty="0">
                <a:solidFill>
                  <a:srgbClr val="5159A3"/>
                </a:solidFill>
                <a:latin typeface="Verdana"/>
                <a:cs typeface="Verdana"/>
              </a:rPr>
              <a:t>TA</a:t>
            </a:r>
            <a:endParaRPr sz="1800" dirty="0">
              <a:latin typeface="Verdana"/>
              <a:cs typeface="Verdana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19509" y="1290302"/>
            <a:ext cx="804627" cy="74025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996820" y="391568"/>
            <a:ext cx="1826529" cy="421199"/>
          </a:xfrm>
          <a:prstGeom prst="rect">
            <a:avLst/>
          </a:prstGeom>
        </p:spPr>
      </p:pic>
      <p:grpSp>
        <p:nvGrpSpPr>
          <p:cNvPr id="15" name="Gruppo 14"/>
          <p:cNvGrpSpPr/>
          <p:nvPr/>
        </p:nvGrpSpPr>
        <p:grpSpPr>
          <a:xfrm>
            <a:off x="4872466" y="6179728"/>
            <a:ext cx="2447069" cy="602072"/>
            <a:chOff x="4379730" y="5562600"/>
            <a:chExt cx="2447069" cy="602072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67400" y="5562600"/>
              <a:ext cx="959399" cy="602072"/>
            </a:xfrm>
            <a:prstGeom prst="rect">
              <a:avLst/>
            </a:prstGeom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79730" y="5676950"/>
              <a:ext cx="1225402" cy="487722"/>
            </a:xfrm>
            <a:prstGeom prst="rect">
              <a:avLst/>
            </a:prstGeom>
          </p:spPr>
        </p:pic>
      </p:grpSp>
      <p:pic>
        <p:nvPicPr>
          <p:cNvPr id="18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86085" y="46511"/>
            <a:ext cx="1804987" cy="1740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80875" y="155935"/>
            <a:ext cx="7860047" cy="683129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804987" cy="17406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946065" y="1058704"/>
            <a:ext cx="688722" cy="72685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525000" y="306439"/>
            <a:ext cx="2179502" cy="50259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90382" y="3206745"/>
            <a:ext cx="5089525" cy="211404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85"/>
              </a:spcBef>
            </a:pPr>
            <a:r>
              <a:rPr sz="2000" spc="-90" dirty="0">
                <a:latin typeface="Sitka Banner" pitchFamily="2" charset="0"/>
                <a:cs typeface="Verdana"/>
              </a:rPr>
              <a:t>Il</a:t>
            </a:r>
            <a:r>
              <a:rPr sz="2000" spc="-135" dirty="0">
                <a:latin typeface="Sitka Banner" pitchFamily="2" charset="0"/>
                <a:cs typeface="Verdana"/>
              </a:rPr>
              <a:t> </a:t>
            </a:r>
            <a:r>
              <a:rPr sz="2000" spc="75" dirty="0">
                <a:latin typeface="Sitka Banner" pitchFamily="2" charset="0"/>
                <a:cs typeface="Verdana"/>
              </a:rPr>
              <a:t>p</a:t>
            </a:r>
            <a:r>
              <a:rPr sz="2000" spc="-40" dirty="0">
                <a:latin typeface="Sitka Banner" pitchFamily="2" charset="0"/>
                <a:cs typeface="Verdana"/>
              </a:rPr>
              <a:t>r</a:t>
            </a:r>
            <a:r>
              <a:rPr sz="2000" spc="-15" dirty="0">
                <a:latin typeface="Sitka Banner" pitchFamily="2" charset="0"/>
                <a:cs typeface="Verdana"/>
              </a:rPr>
              <a:t>i</a:t>
            </a:r>
            <a:r>
              <a:rPr sz="2000" spc="75" dirty="0">
                <a:latin typeface="Sitka Banner" pitchFamily="2" charset="0"/>
                <a:cs typeface="Verdana"/>
              </a:rPr>
              <a:t>mo</a:t>
            </a:r>
            <a:r>
              <a:rPr sz="2000" spc="-135" dirty="0">
                <a:latin typeface="Sitka Banner" pitchFamily="2" charset="0"/>
                <a:cs typeface="Verdana"/>
              </a:rPr>
              <a:t> </a:t>
            </a:r>
            <a:r>
              <a:rPr sz="2000" spc="-45" dirty="0">
                <a:latin typeface="Sitka Banner" pitchFamily="2" charset="0"/>
                <a:cs typeface="Verdana"/>
              </a:rPr>
              <a:t>s</a:t>
            </a:r>
            <a:r>
              <a:rPr sz="2000" spc="15" dirty="0">
                <a:latin typeface="Sitka Banner" pitchFamily="2" charset="0"/>
                <a:cs typeface="Verdana"/>
              </a:rPr>
              <a:t>e</a:t>
            </a:r>
            <a:r>
              <a:rPr sz="2000" spc="-40" dirty="0">
                <a:latin typeface="Sitka Banner" pitchFamily="2" charset="0"/>
                <a:cs typeface="Verdana"/>
              </a:rPr>
              <a:t>r</a:t>
            </a:r>
            <a:r>
              <a:rPr sz="2000" spc="-70" dirty="0">
                <a:latin typeface="Sitka Banner" pitchFamily="2" charset="0"/>
                <a:cs typeface="Verdana"/>
              </a:rPr>
              <a:t>v</a:t>
            </a:r>
            <a:r>
              <a:rPr sz="2000" spc="-15" dirty="0">
                <a:latin typeface="Sitka Banner" pitchFamily="2" charset="0"/>
                <a:cs typeface="Verdana"/>
              </a:rPr>
              <a:t>i</a:t>
            </a:r>
            <a:r>
              <a:rPr sz="2000" spc="-30" dirty="0">
                <a:latin typeface="Sitka Banner" pitchFamily="2" charset="0"/>
                <a:cs typeface="Verdana"/>
              </a:rPr>
              <a:t>z</a:t>
            </a:r>
            <a:r>
              <a:rPr sz="2000" spc="-15" dirty="0">
                <a:latin typeface="Sitka Banner" pitchFamily="2" charset="0"/>
                <a:cs typeface="Verdana"/>
              </a:rPr>
              <a:t>i</a:t>
            </a:r>
            <a:r>
              <a:rPr sz="2000" spc="25" dirty="0">
                <a:latin typeface="Sitka Banner" pitchFamily="2" charset="0"/>
                <a:cs typeface="Verdana"/>
              </a:rPr>
              <a:t>o</a:t>
            </a:r>
            <a:r>
              <a:rPr sz="2000" spc="-135" dirty="0">
                <a:latin typeface="Sitka Banner" pitchFamily="2" charset="0"/>
                <a:cs typeface="Verdana"/>
              </a:rPr>
              <a:t> </a:t>
            </a:r>
            <a:r>
              <a:rPr sz="2000" spc="-15" dirty="0">
                <a:latin typeface="Sitka Banner" pitchFamily="2" charset="0"/>
                <a:cs typeface="Verdana"/>
              </a:rPr>
              <a:t>i</a:t>
            </a:r>
            <a:r>
              <a:rPr sz="2000" spc="60" dirty="0">
                <a:latin typeface="Sitka Banner" pitchFamily="2" charset="0"/>
                <a:cs typeface="Verdana"/>
              </a:rPr>
              <a:t>n</a:t>
            </a:r>
            <a:r>
              <a:rPr sz="2000" spc="5" dirty="0">
                <a:latin typeface="Sitka Banner" pitchFamily="2" charset="0"/>
                <a:cs typeface="Verdana"/>
              </a:rPr>
              <a:t>t</a:t>
            </a:r>
            <a:r>
              <a:rPr sz="2000" spc="15" dirty="0">
                <a:latin typeface="Sitka Banner" pitchFamily="2" charset="0"/>
                <a:cs typeface="Verdana"/>
              </a:rPr>
              <a:t>e</a:t>
            </a:r>
            <a:r>
              <a:rPr sz="2000" spc="85" dirty="0">
                <a:latin typeface="Sitka Banner" pitchFamily="2" charset="0"/>
                <a:cs typeface="Verdana"/>
              </a:rPr>
              <a:t>g</a:t>
            </a:r>
            <a:r>
              <a:rPr sz="2000" spc="-40" dirty="0">
                <a:latin typeface="Sitka Banner" pitchFamily="2" charset="0"/>
                <a:cs typeface="Verdana"/>
              </a:rPr>
              <a:t>r</a:t>
            </a:r>
            <a:r>
              <a:rPr sz="2000" spc="-20" dirty="0">
                <a:latin typeface="Sitka Banner" pitchFamily="2" charset="0"/>
                <a:cs typeface="Verdana"/>
              </a:rPr>
              <a:t>a</a:t>
            </a:r>
            <a:r>
              <a:rPr sz="2000" spc="5" dirty="0">
                <a:latin typeface="Sitka Banner" pitchFamily="2" charset="0"/>
                <a:cs typeface="Verdana"/>
              </a:rPr>
              <a:t>t</a:t>
            </a:r>
            <a:r>
              <a:rPr sz="2000" spc="25" dirty="0">
                <a:latin typeface="Sitka Banner" pitchFamily="2" charset="0"/>
                <a:cs typeface="Verdana"/>
              </a:rPr>
              <a:t>o</a:t>
            </a:r>
            <a:r>
              <a:rPr sz="2000" spc="-135" dirty="0">
                <a:latin typeface="Sitka Banner" pitchFamily="2" charset="0"/>
                <a:cs typeface="Verdana"/>
              </a:rPr>
              <a:t> </a:t>
            </a:r>
            <a:r>
              <a:rPr sz="2000" spc="-15" dirty="0">
                <a:latin typeface="Sitka Banner" pitchFamily="2" charset="0"/>
                <a:cs typeface="Verdana"/>
              </a:rPr>
              <a:t>i</a:t>
            </a:r>
            <a:r>
              <a:rPr sz="2000" spc="60" dirty="0">
                <a:latin typeface="Sitka Banner" pitchFamily="2" charset="0"/>
                <a:cs typeface="Verdana"/>
              </a:rPr>
              <a:t>n</a:t>
            </a:r>
            <a:r>
              <a:rPr sz="2000" spc="5" dirty="0">
                <a:latin typeface="Sitka Banner" pitchFamily="2" charset="0"/>
                <a:cs typeface="Verdana"/>
              </a:rPr>
              <a:t>t</a:t>
            </a:r>
            <a:r>
              <a:rPr sz="2000" spc="-40" dirty="0">
                <a:latin typeface="Sitka Banner" pitchFamily="2" charset="0"/>
                <a:cs typeface="Verdana"/>
              </a:rPr>
              <a:t>r</a:t>
            </a:r>
            <a:r>
              <a:rPr sz="2000" spc="20" dirty="0">
                <a:latin typeface="Sitka Banner" pitchFamily="2" charset="0"/>
                <a:cs typeface="Verdana"/>
              </a:rPr>
              <a:t>o</a:t>
            </a:r>
            <a:r>
              <a:rPr sz="2000" spc="75" dirty="0">
                <a:latin typeface="Sitka Banner" pitchFamily="2" charset="0"/>
                <a:cs typeface="Verdana"/>
              </a:rPr>
              <a:t>d</a:t>
            </a:r>
            <a:r>
              <a:rPr sz="2000" spc="20" dirty="0">
                <a:latin typeface="Sitka Banner" pitchFamily="2" charset="0"/>
                <a:cs typeface="Verdana"/>
              </a:rPr>
              <a:t>o</a:t>
            </a:r>
            <a:r>
              <a:rPr sz="2000" spc="5" dirty="0">
                <a:latin typeface="Sitka Banner" pitchFamily="2" charset="0"/>
                <a:cs typeface="Verdana"/>
              </a:rPr>
              <a:t>tt</a:t>
            </a:r>
            <a:r>
              <a:rPr sz="2000" spc="25" dirty="0">
                <a:latin typeface="Sitka Banner" pitchFamily="2" charset="0"/>
                <a:cs typeface="Verdana"/>
              </a:rPr>
              <a:t>o</a:t>
            </a:r>
            <a:r>
              <a:rPr sz="2000" spc="-135" dirty="0">
                <a:latin typeface="Sitka Banner" pitchFamily="2" charset="0"/>
                <a:cs typeface="Verdana"/>
              </a:rPr>
              <a:t> </a:t>
            </a:r>
            <a:r>
              <a:rPr sz="2000" spc="50" dirty="0">
                <a:latin typeface="Sitka Banner" pitchFamily="2" charset="0"/>
                <a:cs typeface="Verdana"/>
              </a:rPr>
              <a:t>c</a:t>
            </a:r>
            <a:r>
              <a:rPr sz="2000" spc="20" dirty="0">
                <a:latin typeface="Sitka Banner" pitchFamily="2" charset="0"/>
                <a:cs typeface="Verdana"/>
              </a:rPr>
              <a:t>o</a:t>
            </a:r>
            <a:r>
              <a:rPr sz="2000" spc="60" dirty="0">
                <a:latin typeface="Sitka Banner" pitchFamily="2" charset="0"/>
                <a:cs typeface="Verdana"/>
              </a:rPr>
              <a:t>n</a:t>
            </a:r>
            <a:r>
              <a:rPr sz="2000" spc="-130" dirty="0">
                <a:latin typeface="Sitka Banner" pitchFamily="2" charset="0"/>
                <a:cs typeface="Verdana"/>
              </a:rPr>
              <a:t> </a:t>
            </a:r>
            <a:r>
              <a:rPr sz="2000" spc="-15" dirty="0">
                <a:latin typeface="Sitka Banner" pitchFamily="2" charset="0"/>
                <a:cs typeface="Verdana"/>
              </a:rPr>
              <a:t>i</a:t>
            </a:r>
            <a:r>
              <a:rPr sz="2000" spc="-10" dirty="0">
                <a:latin typeface="Sitka Banner" pitchFamily="2" charset="0"/>
                <a:cs typeface="Verdana"/>
              </a:rPr>
              <a:t>l</a:t>
            </a:r>
            <a:r>
              <a:rPr sz="2000" spc="-135" dirty="0">
                <a:latin typeface="Sitka Banner" pitchFamily="2" charset="0"/>
                <a:cs typeface="Verdana"/>
              </a:rPr>
              <a:t> </a:t>
            </a:r>
            <a:r>
              <a:rPr sz="2000" spc="75" dirty="0">
                <a:latin typeface="Sitka Banner" pitchFamily="2" charset="0"/>
                <a:cs typeface="Verdana"/>
              </a:rPr>
              <a:t>p</a:t>
            </a:r>
            <a:r>
              <a:rPr sz="2000" spc="-40" dirty="0">
                <a:latin typeface="Sitka Banner" pitchFamily="2" charset="0"/>
                <a:cs typeface="Verdana"/>
              </a:rPr>
              <a:t>r</a:t>
            </a:r>
            <a:r>
              <a:rPr sz="2000" spc="20" dirty="0">
                <a:latin typeface="Sitka Banner" pitchFamily="2" charset="0"/>
                <a:cs typeface="Verdana"/>
              </a:rPr>
              <a:t>o</a:t>
            </a:r>
            <a:r>
              <a:rPr sz="2000" spc="85" dirty="0">
                <a:latin typeface="Sitka Banner" pitchFamily="2" charset="0"/>
                <a:cs typeface="Verdana"/>
              </a:rPr>
              <a:t>g</a:t>
            </a:r>
            <a:r>
              <a:rPr sz="2000" spc="15" dirty="0">
                <a:latin typeface="Sitka Banner" pitchFamily="2" charset="0"/>
                <a:cs typeface="Verdana"/>
              </a:rPr>
              <a:t>e</a:t>
            </a:r>
            <a:r>
              <a:rPr sz="2000" spc="5" dirty="0">
                <a:latin typeface="Sitka Banner" pitchFamily="2" charset="0"/>
                <a:cs typeface="Verdana"/>
              </a:rPr>
              <a:t>tt</a:t>
            </a:r>
            <a:r>
              <a:rPr sz="2000" spc="20" dirty="0">
                <a:latin typeface="Sitka Banner" pitchFamily="2" charset="0"/>
                <a:cs typeface="Verdana"/>
              </a:rPr>
              <a:t>o  </a:t>
            </a:r>
            <a:r>
              <a:rPr sz="2000" spc="-10" dirty="0">
                <a:latin typeface="Sitka Banner" pitchFamily="2" charset="0"/>
                <a:cs typeface="Verdana"/>
              </a:rPr>
              <a:t>Salute</a:t>
            </a:r>
            <a:r>
              <a:rPr sz="2000" spc="-130" dirty="0">
                <a:latin typeface="Sitka Banner" pitchFamily="2" charset="0"/>
                <a:cs typeface="Verdana"/>
              </a:rPr>
              <a:t> </a:t>
            </a:r>
            <a:r>
              <a:rPr sz="2000" dirty="0">
                <a:latin typeface="Sitka Banner" pitchFamily="2" charset="0"/>
                <a:cs typeface="Verdana"/>
              </a:rPr>
              <a:t>Basilicata</a:t>
            </a:r>
            <a:r>
              <a:rPr sz="2000" spc="-130" dirty="0">
                <a:latin typeface="Sitka Banner" pitchFamily="2" charset="0"/>
                <a:cs typeface="Verdana"/>
              </a:rPr>
              <a:t> </a:t>
            </a:r>
            <a:r>
              <a:rPr sz="2000" spc="10" dirty="0">
                <a:latin typeface="Sitka Banner" pitchFamily="2" charset="0"/>
                <a:cs typeface="Verdana"/>
              </a:rPr>
              <a:t>è</a:t>
            </a:r>
            <a:r>
              <a:rPr sz="2000" spc="-125" dirty="0">
                <a:latin typeface="Sitka Banner" pitchFamily="2" charset="0"/>
                <a:cs typeface="Verdana"/>
              </a:rPr>
              <a:t> </a:t>
            </a:r>
            <a:r>
              <a:rPr sz="2000" spc="20" dirty="0">
                <a:latin typeface="Sitka Banner" pitchFamily="2" charset="0"/>
                <a:cs typeface="Verdana"/>
              </a:rPr>
              <a:t>quello</a:t>
            </a:r>
            <a:r>
              <a:rPr sz="2000" spc="-135" dirty="0">
                <a:latin typeface="Sitka Banner" pitchFamily="2" charset="0"/>
                <a:cs typeface="Verdana"/>
              </a:rPr>
              <a:t> </a:t>
            </a:r>
            <a:r>
              <a:rPr sz="2000" spc="30" dirty="0">
                <a:latin typeface="Sitka Banner" pitchFamily="2" charset="0"/>
                <a:cs typeface="Verdana"/>
              </a:rPr>
              <a:t>di</a:t>
            </a:r>
            <a:r>
              <a:rPr sz="2000" spc="-130" dirty="0">
                <a:latin typeface="Sitka Banner" pitchFamily="2" charset="0"/>
                <a:cs typeface="Verdana"/>
              </a:rPr>
              <a:t> </a:t>
            </a:r>
            <a:r>
              <a:rPr sz="2000" b="1" spc="-5" dirty="0" err="1" smtClean="0">
                <a:solidFill>
                  <a:srgbClr val="002060"/>
                </a:solidFill>
                <a:latin typeface="Sitka Banner" pitchFamily="2" charset="0"/>
                <a:cs typeface="Tahoma"/>
              </a:rPr>
              <a:t>Televisita</a:t>
            </a:r>
            <a:endParaRPr lang="it-IT" sz="2000" spc="-5" dirty="0">
              <a:solidFill>
                <a:srgbClr val="002060"/>
              </a:solidFill>
              <a:latin typeface="Sitka Banner" pitchFamily="2" charset="0"/>
              <a:cs typeface="Tahoma"/>
            </a:endParaRPr>
          </a:p>
          <a:p>
            <a:pPr marL="12700" marR="5080">
              <a:lnSpc>
                <a:spcPct val="125000"/>
              </a:lnSpc>
              <a:spcBef>
                <a:spcPts val="85"/>
              </a:spcBef>
            </a:pPr>
            <a:endParaRPr lang="it-IT" sz="2000" spc="-5" dirty="0" smtClean="0">
              <a:latin typeface="Sitka Banner" pitchFamily="2" charset="0"/>
              <a:cs typeface="Tahoma"/>
            </a:endParaRPr>
          </a:p>
          <a:p>
            <a:pPr marL="12700" marR="5080">
              <a:lnSpc>
                <a:spcPct val="125000"/>
              </a:lnSpc>
              <a:spcBef>
                <a:spcPts val="85"/>
              </a:spcBef>
            </a:pPr>
            <a:r>
              <a:rPr lang="it-IT" sz="2000" spc="-5" dirty="0">
                <a:latin typeface="Sitka Banner" pitchFamily="2" charset="0"/>
                <a:cs typeface="Tahoma"/>
              </a:rPr>
              <a:t> </a:t>
            </a:r>
            <a:r>
              <a:rPr lang="it-IT" sz="2000" spc="-5" dirty="0" smtClean="0">
                <a:latin typeface="Sitka Banner" pitchFamily="2" charset="0"/>
                <a:cs typeface="Tahoma"/>
              </a:rPr>
              <a:t>                        </a:t>
            </a:r>
            <a:r>
              <a:rPr sz="2000" spc="40" dirty="0" err="1" smtClean="0">
                <a:latin typeface="Sitka Banner" pitchFamily="2" charset="0"/>
                <a:cs typeface="Verdana"/>
              </a:rPr>
              <a:t>che</a:t>
            </a:r>
            <a:r>
              <a:rPr sz="2000" spc="-120" dirty="0" smtClean="0">
                <a:latin typeface="Sitka Banner" pitchFamily="2" charset="0"/>
                <a:cs typeface="Verdana"/>
              </a:rPr>
              <a:t> </a:t>
            </a:r>
            <a:r>
              <a:rPr sz="2000" spc="40" dirty="0" err="1" smtClean="0">
                <a:latin typeface="Sitka Banner" pitchFamily="2" charset="0"/>
                <a:cs typeface="Verdana"/>
              </a:rPr>
              <a:t>comprende</a:t>
            </a:r>
            <a:r>
              <a:rPr sz="2000" spc="-340" dirty="0" smtClean="0">
                <a:latin typeface="Sitka Banner" pitchFamily="2" charset="0"/>
                <a:cs typeface="Verdana"/>
              </a:rPr>
              <a:t>:</a:t>
            </a:r>
            <a:endParaRPr sz="2000" dirty="0">
              <a:latin typeface="Sitka Banner" pitchFamily="2" charset="0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 dirty="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33266" y="1785555"/>
            <a:ext cx="5727700" cy="4018183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14736" y="309371"/>
            <a:ext cx="23768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40" dirty="0"/>
              <a:t>NUOVO</a:t>
            </a:r>
            <a:r>
              <a:rPr sz="2000" spc="-60" dirty="0"/>
              <a:t> </a:t>
            </a:r>
            <a:r>
              <a:rPr sz="2000" spc="65" dirty="0"/>
              <a:t>SERVIZIO</a:t>
            </a:r>
            <a:endParaRPr sz="200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12"/>
          </p:nvPr>
        </p:nvSpPr>
        <p:spPr>
          <a:xfrm>
            <a:off x="11950700" y="6326188"/>
            <a:ext cx="241300" cy="21272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12</a:t>
            </a:fld>
            <a:endParaRPr spc="-114" dirty="0"/>
          </a:p>
        </p:txBody>
      </p:sp>
      <p:sp>
        <p:nvSpPr>
          <p:cNvPr id="10" name="object 10"/>
          <p:cNvSpPr txBox="1"/>
          <p:nvPr/>
        </p:nvSpPr>
        <p:spPr>
          <a:xfrm>
            <a:off x="214736" y="692403"/>
            <a:ext cx="47021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5" dirty="0">
                <a:solidFill>
                  <a:srgbClr val="F85E1C"/>
                </a:solidFill>
                <a:latin typeface="Verdana"/>
                <a:cs typeface="Verdana"/>
              </a:rPr>
              <a:t>Accessibile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65" dirty="0">
                <a:solidFill>
                  <a:srgbClr val="F85E1C"/>
                </a:solidFill>
                <a:latin typeface="Verdana"/>
                <a:cs typeface="Verdana"/>
              </a:rPr>
              <a:t>dal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30" dirty="0">
                <a:solidFill>
                  <a:srgbClr val="F85E1C"/>
                </a:solidFill>
                <a:latin typeface="Verdana"/>
                <a:cs typeface="Verdana"/>
              </a:rPr>
              <a:t>Fascicolo</a:t>
            </a:r>
            <a:r>
              <a:rPr sz="1600" i="1" spc="-12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Sanitario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Elettronico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7133" y="1614250"/>
            <a:ext cx="772281" cy="70836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408960" y="1810003"/>
            <a:ext cx="22415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5159A3"/>
                </a:solidFill>
                <a:latin typeface="Verdana"/>
                <a:cs typeface="Verdana"/>
              </a:rPr>
              <a:t>LE</a:t>
            </a:r>
            <a:r>
              <a:rPr sz="1800" b="1" spc="-100" dirty="0">
                <a:solidFill>
                  <a:srgbClr val="5159A3"/>
                </a:solidFill>
                <a:latin typeface="Verdana"/>
                <a:cs typeface="Verdana"/>
              </a:rPr>
              <a:t> </a:t>
            </a:r>
            <a:r>
              <a:rPr sz="1800" b="1" spc="10" dirty="0">
                <a:solidFill>
                  <a:srgbClr val="5159A3"/>
                </a:solidFill>
                <a:latin typeface="Verdana"/>
                <a:cs typeface="Verdana"/>
              </a:rPr>
              <a:t>M</a:t>
            </a:r>
            <a:r>
              <a:rPr sz="1800" b="1" spc="-400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r>
              <a:rPr sz="1800" b="1" spc="-100" dirty="0">
                <a:solidFill>
                  <a:srgbClr val="5159A3"/>
                </a:solidFill>
                <a:latin typeface="Verdana"/>
                <a:cs typeface="Verdana"/>
              </a:rPr>
              <a:t> </a:t>
            </a:r>
            <a:r>
              <a:rPr sz="1800" b="1" spc="-75" dirty="0">
                <a:solidFill>
                  <a:srgbClr val="5159A3"/>
                </a:solidFill>
                <a:latin typeface="Verdana"/>
                <a:cs typeface="Verdana"/>
              </a:rPr>
              <a:t>T</a:t>
            </a:r>
            <a:r>
              <a:rPr sz="1800" b="1" spc="-70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r>
              <a:rPr sz="1800" b="1" spc="-45" dirty="0">
                <a:solidFill>
                  <a:srgbClr val="5159A3"/>
                </a:solidFill>
                <a:latin typeface="Verdana"/>
                <a:cs typeface="Verdana"/>
              </a:rPr>
              <a:t>LEV</a:t>
            </a:r>
            <a:r>
              <a:rPr sz="1800" b="1" spc="-400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-135" dirty="0">
                <a:solidFill>
                  <a:srgbClr val="5159A3"/>
                </a:solidFill>
                <a:latin typeface="Verdana"/>
                <a:cs typeface="Verdana"/>
              </a:rPr>
              <a:t>S</a:t>
            </a:r>
            <a:r>
              <a:rPr sz="1800" b="1" spc="-400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-75" dirty="0">
                <a:solidFill>
                  <a:srgbClr val="5159A3"/>
                </a:solidFill>
                <a:latin typeface="Verdana"/>
                <a:cs typeface="Verdana"/>
              </a:rPr>
              <a:t>TE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4256372" y="6155191"/>
            <a:ext cx="2447069" cy="602072"/>
            <a:chOff x="4379730" y="5562600"/>
            <a:chExt cx="2447069" cy="602072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67400" y="5562600"/>
              <a:ext cx="959399" cy="602072"/>
            </a:xfrm>
            <a:prstGeom prst="rect">
              <a:avLst/>
            </a:prstGeom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79730" y="5676950"/>
              <a:ext cx="1225402" cy="487722"/>
            </a:xfrm>
            <a:prstGeom prst="rect">
              <a:avLst/>
            </a:prstGeom>
          </p:spPr>
        </p:pic>
      </p:grpSp>
      <p:pic>
        <p:nvPicPr>
          <p:cNvPr id="14" name="Immagin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83" y="5248945"/>
            <a:ext cx="1999661" cy="7071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" y="32487"/>
            <a:ext cx="1804572" cy="173751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9918393" cy="430887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COME ORGANIZZARE UNA TELEVISTA?</a:t>
            </a:r>
            <a:endParaRPr lang="it-IT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140" y="1171398"/>
            <a:ext cx="9400924" cy="420480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5715000"/>
            <a:ext cx="2450804" cy="60355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0" y="175756"/>
            <a:ext cx="688908" cy="72548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600" y="5851174"/>
            <a:ext cx="627942" cy="49381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7600" y="5811918"/>
            <a:ext cx="2019300" cy="46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6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97" y="-155172"/>
            <a:ext cx="1804572" cy="173751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79271" y="154564"/>
            <a:ext cx="5897880" cy="67056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AVVIO TELEVISTA</a:t>
            </a:r>
            <a:endParaRPr lang="it-IT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971" y="978615"/>
            <a:ext cx="5562600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325" y="2248779"/>
            <a:ext cx="5257800" cy="24651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600" y="44160"/>
            <a:ext cx="2450804" cy="603556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97971" y="380019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/>
          </a:p>
          <a:p>
            <a:r>
              <a:rPr lang="it-IT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VIDEOCHIAMATA: </a:t>
            </a:r>
            <a:r>
              <a:rPr lang="it-IT" dirty="0"/>
              <a:t>per la comunicazione audio-video  con lo specialista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6934199" y="5258090"/>
            <a:ext cx="4594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CHAT: </a:t>
            </a:r>
            <a:r>
              <a:rPr lang="it-IT" dirty="0"/>
              <a:t>per lo scambio di messaggi con il medico</a:t>
            </a:r>
          </a:p>
        </p:txBody>
      </p:sp>
    </p:spTree>
    <p:extLst>
      <p:ext uri="{BB962C8B-B14F-4D97-AF65-F5344CB8AC3E}">
        <p14:creationId xmlns:p14="http://schemas.microsoft.com/office/powerpoint/2010/main" val="116587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42809"/>
            <a:ext cx="7162800" cy="3272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ttangolo 5"/>
          <p:cNvSpPr/>
          <p:nvPr/>
        </p:nvSpPr>
        <p:spPr>
          <a:xfrm>
            <a:off x="762000" y="4191055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SCAMBIO DOCUMENTI: </a:t>
            </a:r>
            <a:r>
              <a:rPr lang="it-IT" dirty="0"/>
              <a:t>per lo scambio di  documentazione sanitaria (ad esempio invio esami o  analisi utili alla valutazione clinica e ricezione referti,  prescrizioni etc.)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5566784"/>
            <a:ext cx="2450804" cy="60355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739" y="5664793"/>
            <a:ext cx="2176461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3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06429" y="0"/>
            <a:ext cx="7686040" cy="6858000"/>
            <a:chOff x="4506429" y="0"/>
            <a:chExt cx="768604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06429" y="0"/>
              <a:ext cx="768557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43088" y="1743455"/>
              <a:ext cx="2926079" cy="381304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1804987" cy="174069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46065" y="1058704"/>
            <a:ext cx="688722" cy="726851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62883" y="339851"/>
            <a:ext cx="37566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50" dirty="0"/>
              <a:t>AREA</a:t>
            </a:r>
            <a:r>
              <a:rPr sz="2000" spc="-10" dirty="0"/>
              <a:t> </a:t>
            </a:r>
            <a:r>
              <a:rPr sz="2000" spc="35" dirty="0"/>
              <a:t>ASSISTENZA</a:t>
            </a:r>
            <a:r>
              <a:rPr sz="2000" spc="-10" dirty="0"/>
              <a:t> </a:t>
            </a:r>
            <a:r>
              <a:rPr sz="2000" spc="55" dirty="0"/>
              <a:t>TECNICA</a:t>
            </a:r>
            <a:endParaRPr sz="2000"/>
          </a:p>
        </p:txBody>
      </p:sp>
      <p:sp>
        <p:nvSpPr>
          <p:cNvPr id="9" name="object 9"/>
          <p:cNvSpPr txBox="1"/>
          <p:nvPr/>
        </p:nvSpPr>
        <p:spPr>
          <a:xfrm>
            <a:off x="262883" y="719835"/>
            <a:ext cx="21443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55" dirty="0">
                <a:solidFill>
                  <a:srgbClr val="F85E1C"/>
                </a:solidFill>
                <a:latin typeface="Verdana"/>
                <a:cs typeface="Verdana"/>
              </a:rPr>
              <a:t>S</a:t>
            </a:r>
            <a:r>
              <a:rPr sz="1600" i="1" spc="-50" dirty="0">
                <a:solidFill>
                  <a:srgbClr val="F85E1C"/>
                </a:solidFill>
                <a:latin typeface="Verdana"/>
                <a:cs typeface="Verdana"/>
              </a:rPr>
              <a:t>er</a:t>
            </a:r>
            <a:r>
              <a:rPr sz="1600" i="1" spc="-85" dirty="0">
                <a:solidFill>
                  <a:srgbClr val="F85E1C"/>
                </a:solidFill>
                <a:latin typeface="Verdana"/>
                <a:cs typeface="Verdana"/>
              </a:rPr>
              <a:t>v</a:t>
            </a:r>
            <a:r>
              <a:rPr sz="1600" i="1" spc="-20" dirty="0">
                <a:solidFill>
                  <a:srgbClr val="F85E1C"/>
                </a:solidFill>
                <a:latin typeface="Verdana"/>
                <a:cs typeface="Verdana"/>
              </a:rPr>
              <a:t>i</a:t>
            </a:r>
            <a:r>
              <a:rPr sz="1600" i="1" spc="-30" dirty="0">
                <a:solidFill>
                  <a:srgbClr val="F85E1C"/>
                </a:solidFill>
                <a:latin typeface="Verdana"/>
                <a:cs typeface="Verdana"/>
              </a:rPr>
              <a:t>z</a:t>
            </a:r>
            <a:r>
              <a:rPr sz="1600" i="1" spc="-20" dirty="0">
                <a:solidFill>
                  <a:srgbClr val="F85E1C"/>
                </a:solidFill>
                <a:latin typeface="Verdana"/>
                <a:cs typeface="Verdana"/>
              </a:rPr>
              <a:t>i</a:t>
            </a:r>
            <a:r>
              <a:rPr sz="1600" i="1" spc="30" dirty="0">
                <a:solidFill>
                  <a:srgbClr val="F85E1C"/>
                </a:solidFill>
                <a:latin typeface="Verdana"/>
                <a:cs typeface="Verdana"/>
              </a:rPr>
              <a:t>o</a:t>
            </a:r>
            <a:r>
              <a:rPr sz="1600" i="1" spc="-14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85" dirty="0">
                <a:solidFill>
                  <a:srgbClr val="F85E1C"/>
                </a:solidFill>
                <a:latin typeface="Verdana"/>
                <a:cs typeface="Verdana"/>
              </a:rPr>
              <a:t>d</a:t>
            </a:r>
            <a:r>
              <a:rPr sz="1600" i="1" spc="-10" dirty="0">
                <a:solidFill>
                  <a:srgbClr val="F85E1C"/>
                </a:solidFill>
                <a:latin typeface="Verdana"/>
                <a:cs typeface="Verdana"/>
              </a:rPr>
              <a:t>i</a:t>
            </a:r>
            <a:r>
              <a:rPr sz="1600" i="1" spc="-14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90" dirty="0">
                <a:solidFill>
                  <a:srgbClr val="F85E1C"/>
                </a:solidFill>
                <a:latin typeface="Verdana"/>
                <a:cs typeface="Verdana"/>
              </a:rPr>
              <a:t>H</a:t>
            </a:r>
            <a:r>
              <a:rPr sz="1600" i="1" spc="5" dirty="0">
                <a:solidFill>
                  <a:srgbClr val="F85E1C"/>
                </a:solidFill>
                <a:latin typeface="Verdana"/>
                <a:cs typeface="Verdana"/>
              </a:rPr>
              <a:t>e</a:t>
            </a:r>
            <a:r>
              <a:rPr sz="1600" i="1" spc="-15" dirty="0">
                <a:solidFill>
                  <a:srgbClr val="F85E1C"/>
                </a:solidFill>
                <a:latin typeface="Verdana"/>
                <a:cs typeface="Verdana"/>
              </a:rPr>
              <a:t>l</a:t>
            </a:r>
            <a:r>
              <a:rPr sz="1600" i="1" spc="85" dirty="0">
                <a:solidFill>
                  <a:srgbClr val="F85E1C"/>
                </a:solidFill>
                <a:latin typeface="Verdana"/>
                <a:cs typeface="Verdana"/>
              </a:rPr>
              <a:t>p</a:t>
            </a:r>
            <a:r>
              <a:rPr sz="1600" i="1" spc="-13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60" dirty="0">
                <a:solidFill>
                  <a:srgbClr val="F85E1C"/>
                </a:solidFill>
                <a:latin typeface="Verdana"/>
                <a:cs typeface="Verdana"/>
              </a:rPr>
              <a:t>D</a:t>
            </a:r>
            <a:r>
              <a:rPr sz="1600" i="1" spc="40" dirty="0">
                <a:solidFill>
                  <a:srgbClr val="F85E1C"/>
                </a:solidFill>
                <a:latin typeface="Verdana"/>
                <a:cs typeface="Verdana"/>
              </a:rPr>
              <a:t>e</a:t>
            </a:r>
            <a:r>
              <a:rPr sz="1600" i="1" spc="-65" dirty="0">
                <a:solidFill>
                  <a:srgbClr val="F85E1C"/>
                </a:solidFill>
                <a:latin typeface="Verdana"/>
                <a:cs typeface="Verdana"/>
              </a:rPr>
              <a:t>s</a:t>
            </a:r>
            <a:r>
              <a:rPr sz="1600" i="1" dirty="0">
                <a:solidFill>
                  <a:srgbClr val="F85E1C"/>
                </a:solidFill>
                <a:latin typeface="Verdana"/>
                <a:cs typeface="Verdana"/>
              </a:rPr>
              <a:t>k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25000" y="306439"/>
            <a:ext cx="2179502" cy="50259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62883" y="1699043"/>
            <a:ext cx="6843557" cy="3924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9870" algn="ctr">
              <a:lnSpc>
                <a:spcPct val="124300"/>
              </a:lnSpc>
              <a:spcBef>
                <a:spcPts val="100"/>
              </a:spcBef>
            </a:pPr>
            <a:r>
              <a:rPr sz="2000" spc="40" dirty="0">
                <a:latin typeface="Sitka Banner" pitchFamily="2" charset="0"/>
                <a:cs typeface="Verdana"/>
              </a:rPr>
              <a:t>Per</a:t>
            </a:r>
            <a:r>
              <a:rPr sz="2000" spc="-130" dirty="0">
                <a:latin typeface="Sitka Banner" pitchFamily="2" charset="0"/>
                <a:cs typeface="Verdana"/>
              </a:rPr>
              <a:t> </a:t>
            </a:r>
            <a:r>
              <a:rPr sz="2000" spc="15" dirty="0">
                <a:latin typeface="Sitka Banner" pitchFamily="2" charset="0"/>
                <a:cs typeface="Verdana"/>
              </a:rPr>
              <a:t>ciascun</a:t>
            </a:r>
            <a:r>
              <a:rPr sz="2000" spc="-125" dirty="0">
                <a:latin typeface="Sitka Banner" pitchFamily="2" charset="0"/>
                <a:cs typeface="Verdana"/>
              </a:rPr>
              <a:t> </a:t>
            </a:r>
            <a:r>
              <a:rPr sz="2000" spc="-25" dirty="0">
                <a:latin typeface="Sitka Banner" pitchFamily="2" charset="0"/>
                <a:cs typeface="Verdana"/>
              </a:rPr>
              <a:t>servizio</a:t>
            </a:r>
            <a:r>
              <a:rPr sz="2000" spc="-130" dirty="0">
                <a:latin typeface="Sitka Banner" pitchFamily="2" charset="0"/>
                <a:cs typeface="Verdana"/>
              </a:rPr>
              <a:t> </a:t>
            </a:r>
            <a:r>
              <a:rPr sz="2000" spc="10" dirty="0">
                <a:latin typeface="Sitka Banner" pitchFamily="2" charset="0"/>
                <a:cs typeface="Verdana"/>
              </a:rPr>
              <a:t>presente</a:t>
            </a:r>
            <a:r>
              <a:rPr sz="2000" spc="-120" dirty="0">
                <a:latin typeface="Sitka Banner" pitchFamily="2" charset="0"/>
                <a:cs typeface="Verdana"/>
              </a:rPr>
              <a:t> </a:t>
            </a:r>
            <a:r>
              <a:rPr sz="2000" spc="20" dirty="0">
                <a:latin typeface="Sitka Banner" pitchFamily="2" charset="0"/>
                <a:cs typeface="Verdana"/>
              </a:rPr>
              <a:t>in</a:t>
            </a:r>
            <a:r>
              <a:rPr sz="2000" spc="-130" dirty="0">
                <a:latin typeface="Sitka Banner" pitchFamily="2" charset="0"/>
                <a:cs typeface="Verdana"/>
              </a:rPr>
              <a:t> </a:t>
            </a:r>
            <a:r>
              <a:rPr sz="2000" spc="40" dirty="0">
                <a:latin typeface="Sitka Banner" pitchFamily="2" charset="0"/>
                <a:cs typeface="Verdana"/>
              </a:rPr>
              <a:t>app</a:t>
            </a:r>
            <a:r>
              <a:rPr sz="2000" spc="-125" dirty="0">
                <a:latin typeface="Sitka Banner" pitchFamily="2" charset="0"/>
                <a:cs typeface="Verdana"/>
              </a:rPr>
              <a:t> </a:t>
            </a:r>
            <a:r>
              <a:rPr lang="it-IT" sz="2000" spc="-160" dirty="0" smtClean="0">
                <a:latin typeface="Sitka Banner" pitchFamily="2" charset="0"/>
                <a:cs typeface="Verdana"/>
              </a:rPr>
              <a:t>vi è  </a:t>
            </a:r>
            <a:r>
              <a:rPr sz="2000" spc="20" dirty="0" err="1" smtClean="0">
                <a:latin typeface="Sitka Banner" pitchFamily="2" charset="0"/>
                <a:cs typeface="Verdana"/>
              </a:rPr>
              <a:t>disponibile</a:t>
            </a:r>
            <a:r>
              <a:rPr sz="2000" spc="20" dirty="0" smtClean="0">
                <a:latin typeface="Sitka Banner" pitchFamily="2" charset="0"/>
                <a:cs typeface="Verdana"/>
              </a:rPr>
              <a:t> </a:t>
            </a:r>
            <a:r>
              <a:rPr sz="2000" spc="-480" dirty="0" smtClean="0">
                <a:latin typeface="Sitka Banner" pitchFamily="2" charset="0"/>
                <a:cs typeface="Verdana"/>
              </a:rPr>
              <a:t> </a:t>
            </a:r>
            <a:r>
              <a:rPr sz="2000" spc="50" dirty="0">
                <a:latin typeface="Sitka Banner" pitchFamily="2" charset="0"/>
                <a:cs typeface="Verdana"/>
              </a:rPr>
              <a:t>u</a:t>
            </a:r>
            <a:r>
              <a:rPr sz="2000" spc="55" dirty="0">
                <a:latin typeface="Sitka Banner" pitchFamily="2" charset="0"/>
                <a:cs typeface="Verdana"/>
              </a:rPr>
              <a:t>n</a:t>
            </a:r>
            <a:r>
              <a:rPr sz="2000" spc="-80" dirty="0">
                <a:latin typeface="Sitka Banner" pitchFamily="2" charset="0"/>
                <a:cs typeface="Verdana"/>
              </a:rPr>
              <a:t>’</a:t>
            </a:r>
            <a:r>
              <a:rPr sz="2000" spc="-20" dirty="0">
                <a:latin typeface="Sitka Banner" pitchFamily="2" charset="0"/>
                <a:cs typeface="Verdana"/>
              </a:rPr>
              <a:t>a</a:t>
            </a:r>
            <a:r>
              <a:rPr sz="2000" spc="-40" dirty="0">
                <a:latin typeface="Sitka Banner" pitchFamily="2" charset="0"/>
                <a:cs typeface="Verdana"/>
              </a:rPr>
              <a:t>r</a:t>
            </a:r>
            <a:r>
              <a:rPr sz="2000" spc="15" dirty="0">
                <a:latin typeface="Sitka Banner" pitchFamily="2" charset="0"/>
                <a:cs typeface="Verdana"/>
              </a:rPr>
              <a:t>e</a:t>
            </a:r>
            <a:r>
              <a:rPr sz="2000" spc="-15" dirty="0">
                <a:latin typeface="Sitka Banner" pitchFamily="2" charset="0"/>
                <a:cs typeface="Verdana"/>
              </a:rPr>
              <a:t>a</a:t>
            </a:r>
            <a:r>
              <a:rPr sz="2000" spc="-135" dirty="0">
                <a:latin typeface="Sitka Banner" pitchFamily="2" charset="0"/>
                <a:cs typeface="Verdana"/>
              </a:rPr>
              <a:t> </a:t>
            </a:r>
            <a:r>
              <a:rPr sz="2000" b="1" spc="75" dirty="0">
                <a:solidFill>
                  <a:srgbClr val="F85E1C"/>
                </a:solidFill>
                <a:latin typeface="Sitka Banner" pitchFamily="2" charset="0"/>
                <a:cs typeface="Tahoma"/>
              </a:rPr>
              <a:t>A</a:t>
            </a:r>
            <a:r>
              <a:rPr sz="2000" b="1" spc="45" dirty="0">
                <a:solidFill>
                  <a:srgbClr val="F85E1C"/>
                </a:solidFill>
                <a:latin typeface="Sitka Banner" pitchFamily="2" charset="0"/>
                <a:cs typeface="Tahoma"/>
              </a:rPr>
              <a:t>s</a:t>
            </a:r>
            <a:r>
              <a:rPr sz="2000" b="1" spc="10" dirty="0">
                <a:solidFill>
                  <a:srgbClr val="F85E1C"/>
                </a:solidFill>
                <a:latin typeface="Sitka Banner" pitchFamily="2" charset="0"/>
                <a:cs typeface="Tahoma"/>
              </a:rPr>
              <a:t>s</a:t>
            </a:r>
            <a:r>
              <a:rPr sz="2000" b="1" spc="-5" dirty="0">
                <a:solidFill>
                  <a:srgbClr val="F85E1C"/>
                </a:solidFill>
                <a:latin typeface="Sitka Banner" pitchFamily="2" charset="0"/>
                <a:cs typeface="Tahoma"/>
              </a:rPr>
              <a:t>i</a:t>
            </a:r>
            <a:r>
              <a:rPr sz="2000" b="1" spc="10" dirty="0">
                <a:solidFill>
                  <a:srgbClr val="F85E1C"/>
                </a:solidFill>
                <a:latin typeface="Sitka Banner" pitchFamily="2" charset="0"/>
                <a:cs typeface="Tahoma"/>
              </a:rPr>
              <a:t>s</a:t>
            </a:r>
            <a:r>
              <a:rPr sz="2000" b="1" spc="25" dirty="0">
                <a:solidFill>
                  <a:srgbClr val="F85E1C"/>
                </a:solidFill>
                <a:latin typeface="Sitka Banner" pitchFamily="2" charset="0"/>
                <a:cs typeface="Tahoma"/>
              </a:rPr>
              <a:t>t</a:t>
            </a:r>
            <a:r>
              <a:rPr sz="2000" b="1" spc="50" dirty="0">
                <a:solidFill>
                  <a:srgbClr val="F85E1C"/>
                </a:solidFill>
                <a:latin typeface="Sitka Banner" pitchFamily="2" charset="0"/>
                <a:cs typeface="Tahoma"/>
              </a:rPr>
              <a:t>e</a:t>
            </a:r>
            <a:r>
              <a:rPr sz="2000" b="1" spc="65" dirty="0">
                <a:solidFill>
                  <a:srgbClr val="F85E1C"/>
                </a:solidFill>
                <a:latin typeface="Sitka Banner" pitchFamily="2" charset="0"/>
                <a:cs typeface="Tahoma"/>
              </a:rPr>
              <a:t>n</a:t>
            </a:r>
            <a:r>
              <a:rPr sz="2000" b="1" spc="20" dirty="0">
                <a:solidFill>
                  <a:srgbClr val="F85E1C"/>
                </a:solidFill>
                <a:latin typeface="Sitka Banner" pitchFamily="2" charset="0"/>
                <a:cs typeface="Tahoma"/>
              </a:rPr>
              <a:t>za</a:t>
            </a:r>
            <a:r>
              <a:rPr sz="2000" b="1" spc="-55" dirty="0">
                <a:solidFill>
                  <a:srgbClr val="F85E1C"/>
                </a:solidFill>
                <a:latin typeface="Sitka Banner" pitchFamily="2" charset="0"/>
                <a:cs typeface="Tahoma"/>
              </a:rPr>
              <a:t> </a:t>
            </a:r>
            <a:r>
              <a:rPr sz="2000" spc="30" dirty="0">
                <a:latin typeface="Sitka Banner" pitchFamily="2" charset="0"/>
                <a:cs typeface="Verdana"/>
              </a:rPr>
              <a:t>d</a:t>
            </a:r>
            <a:r>
              <a:rPr sz="2000" spc="25" dirty="0">
                <a:latin typeface="Sitka Banner" pitchFamily="2" charset="0"/>
                <a:cs typeface="Verdana"/>
              </a:rPr>
              <a:t>a</a:t>
            </a:r>
            <a:r>
              <a:rPr sz="2000" spc="-15" dirty="0">
                <a:latin typeface="Sitka Banner" pitchFamily="2" charset="0"/>
                <a:cs typeface="Verdana"/>
              </a:rPr>
              <a:t>lla</a:t>
            </a:r>
            <a:r>
              <a:rPr sz="2000" spc="-135" dirty="0">
                <a:latin typeface="Sitka Banner" pitchFamily="2" charset="0"/>
                <a:cs typeface="Verdana"/>
              </a:rPr>
              <a:t> </a:t>
            </a:r>
            <a:r>
              <a:rPr sz="2000" spc="65" dirty="0">
                <a:latin typeface="Sitka Banner" pitchFamily="2" charset="0"/>
                <a:cs typeface="Verdana"/>
              </a:rPr>
              <a:t>q</a:t>
            </a:r>
            <a:r>
              <a:rPr sz="2000" spc="60" dirty="0">
                <a:latin typeface="Sitka Banner" pitchFamily="2" charset="0"/>
                <a:cs typeface="Verdana"/>
              </a:rPr>
              <a:t>u</a:t>
            </a:r>
            <a:r>
              <a:rPr sz="2000" spc="-20" dirty="0">
                <a:latin typeface="Sitka Banner" pitchFamily="2" charset="0"/>
                <a:cs typeface="Verdana"/>
              </a:rPr>
              <a:t>a</a:t>
            </a:r>
            <a:r>
              <a:rPr sz="2000" spc="-15" dirty="0">
                <a:latin typeface="Sitka Banner" pitchFamily="2" charset="0"/>
                <a:cs typeface="Verdana"/>
              </a:rPr>
              <a:t>l</a:t>
            </a:r>
            <a:r>
              <a:rPr sz="2000" spc="10" dirty="0">
                <a:latin typeface="Sitka Banner" pitchFamily="2" charset="0"/>
                <a:cs typeface="Verdana"/>
              </a:rPr>
              <a:t>e</a:t>
            </a:r>
            <a:r>
              <a:rPr sz="2000" spc="-130" dirty="0">
                <a:latin typeface="Sitka Banner" pitchFamily="2" charset="0"/>
                <a:cs typeface="Verdana"/>
              </a:rPr>
              <a:t> </a:t>
            </a:r>
            <a:r>
              <a:rPr sz="2000" spc="50" dirty="0">
                <a:latin typeface="Sitka Banner" pitchFamily="2" charset="0"/>
                <a:cs typeface="Verdana"/>
              </a:rPr>
              <a:t>p</a:t>
            </a:r>
            <a:r>
              <a:rPr sz="2000" spc="45" dirty="0">
                <a:latin typeface="Sitka Banner" pitchFamily="2" charset="0"/>
                <a:cs typeface="Verdana"/>
              </a:rPr>
              <a:t>o</a:t>
            </a:r>
            <a:r>
              <a:rPr sz="2000" spc="5" dirty="0">
                <a:latin typeface="Sitka Banner" pitchFamily="2" charset="0"/>
                <a:cs typeface="Verdana"/>
              </a:rPr>
              <a:t>t</a:t>
            </a:r>
            <a:r>
              <a:rPr sz="2000" spc="-25" dirty="0">
                <a:latin typeface="Sitka Banner" pitchFamily="2" charset="0"/>
                <a:cs typeface="Verdana"/>
              </a:rPr>
              <a:t>r</a:t>
            </a:r>
            <a:r>
              <a:rPr sz="2000" spc="-35" dirty="0">
                <a:latin typeface="Sitka Banner" pitchFamily="2" charset="0"/>
                <a:cs typeface="Verdana"/>
              </a:rPr>
              <a:t>a</a:t>
            </a:r>
            <a:r>
              <a:rPr sz="2000" spc="-15" dirty="0">
                <a:latin typeface="Sitka Banner" pitchFamily="2" charset="0"/>
                <a:cs typeface="Verdana"/>
              </a:rPr>
              <a:t>i</a:t>
            </a:r>
            <a:r>
              <a:rPr sz="2000" spc="-340" dirty="0">
                <a:latin typeface="Sitka Banner" pitchFamily="2" charset="0"/>
                <a:cs typeface="Verdana"/>
              </a:rPr>
              <a:t>:</a:t>
            </a:r>
            <a:endParaRPr sz="2000" dirty="0">
              <a:latin typeface="Sitka Banner" pitchFamily="2" charset="0"/>
              <a:cs typeface="Verdana"/>
            </a:endParaRPr>
          </a:p>
          <a:p>
            <a:pPr algn="just">
              <a:lnSpc>
                <a:spcPct val="100000"/>
              </a:lnSpc>
              <a:spcBef>
                <a:spcPts val="20"/>
              </a:spcBef>
            </a:pPr>
            <a:endParaRPr sz="2000" dirty="0">
              <a:latin typeface="Sitka Banner" pitchFamily="2" charset="0"/>
              <a:cs typeface="Verdana"/>
            </a:endParaRPr>
          </a:p>
          <a:p>
            <a:pPr marL="298450" marR="5080" indent="-285750" algn="just">
              <a:lnSpc>
                <a:spcPct val="125699"/>
              </a:lnSpc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2000" b="1" spc="65" dirty="0">
                <a:latin typeface="Sitka Banner" pitchFamily="2" charset="0"/>
                <a:cs typeface="Tahoma"/>
              </a:rPr>
              <a:t>Co</a:t>
            </a:r>
            <a:r>
              <a:rPr sz="2000" b="1" spc="60" dirty="0">
                <a:latin typeface="Sitka Banner" pitchFamily="2" charset="0"/>
                <a:cs typeface="Tahoma"/>
              </a:rPr>
              <a:t>n</a:t>
            </a:r>
            <a:r>
              <a:rPr sz="2000" b="1" spc="10" dirty="0">
                <a:latin typeface="Sitka Banner" pitchFamily="2" charset="0"/>
                <a:cs typeface="Tahoma"/>
              </a:rPr>
              <a:t>s</a:t>
            </a:r>
            <a:r>
              <a:rPr sz="2000" b="1" spc="65" dirty="0">
                <a:latin typeface="Sitka Banner" pitchFamily="2" charset="0"/>
                <a:cs typeface="Tahoma"/>
              </a:rPr>
              <a:t>u</a:t>
            </a:r>
            <a:r>
              <a:rPr sz="2000" b="1" spc="-5" dirty="0">
                <a:latin typeface="Sitka Banner" pitchFamily="2" charset="0"/>
                <a:cs typeface="Tahoma"/>
              </a:rPr>
              <a:t>l</a:t>
            </a:r>
            <a:r>
              <a:rPr sz="2000" b="1" spc="25" dirty="0">
                <a:latin typeface="Sitka Banner" pitchFamily="2" charset="0"/>
                <a:cs typeface="Tahoma"/>
              </a:rPr>
              <a:t>t</a:t>
            </a:r>
            <a:r>
              <a:rPr sz="2000" b="1" spc="5" dirty="0">
                <a:latin typeface="Sitka Banner" pitchFamily="2" charset="0"/>
                <a:cs typeface="Tahoma"/>
              </a:rPr>
              <a:t>ar</a:t>
            </a:r>
            <a:r>
              <a:rPr sz="2000" b="1" spc="50" dirty="0">
                <a:latin typeface="Sitka Banner" pitchFamily="2" charset="0"/>
                <a:cs typeface="Tahoma"/>
              </a:rPr>
              <a:t>e</a:t>
            </a:r>
            <a:r>
              <a:rPr sz="2000" b="1" spc="-10" dirty="0">
                <a:latin typeface="Sitka Banner" pitchFamily="2" charset="0"/>
                <a:cs typeface="Tahoma"/>
              </a:rPr>
              <a:t> </a:t>
            </a:r>
            <a:r>
              <a:rPr sz="2000" b="1" spc="-5" dirty="0">
                <a:latin typeface="Sitka Banner" pitchFamily="2" charset="0"/>
                <a:cs typeface="Tahoma"/>
              </a:rPr>
              <a:t>l</a:t>
            </a:r>
            <a:r>
              <a:rPr sz="2000" b="1" spc="50" dirty="0">
                <a:latin typeface="Sitka Banner" pitchFamily="2" charset="0"/>
                <a:cs typeface="Tahoma"/>
              </a:rPr>
              <a:t>e</a:t>
            </a:r>
            <a:r>
              <a:rPr sz="2000" b="1" spc="-10" dirty="0">
                <a:latin typeface="Sitka Banner" pitchFamily="2" charset="0"/>
                <a:cs typeface="Tahoma"/>
              </a:rPr>
              <a:t> </a:t>
            </a:r>
            <a:r>
              <a:rPr sz="2000" b="1" spc="85" dirty="0">
                <a:latin typeface="Sitka Banner" pitchFamily="2" charset="0"/>
                <a:cs typeface="Tahoma"/>
              </a:rPr>
              <a:t>F</a:t>
            </a:r>
            <a:r>
              <a:rPr sz="2000" b="1" spc="110" dirty="0">
                <a:latin typeface="Sitka Banner" pitchFamily="2" charset="0"/>
                <a:cs typeface="Tahoma"/>
              </a:rPr>
              <a:t>A</a:t>
            </a:r>
            <a:r>
              <a:rPr sz="2000" b="1" spc="100" dirty="0">
                <a:latin typeface="Sitka Banner" pitchFamily="2" charset="0"/>
                <a:cs typeface="Tahoma"/>
              </a:rPr>
              <a:t>Q</a:t>
            </a:r>
            <a:r>
              <a:rPr sz="2000" b="1" spc="-10" dirty="0">
                <a:latin typeface="Sitka Banner" pitchFamily="2" charset="0"/>
                <a:cs typeface="Tahoma"/>
              </a:rPr>
              <a:t> </a:t>
            </a:r>
            <a:r>
              <a:rPr sz="2000" spc="45" dirty="0">
                <a:latin typeface="Sitka Banner" pitchFamily="2" charset="0"/>
                <a:cs typeface="Verdana"/>
              </a:rPr>
              <a:t>ded</a:t>
            </a:r>
            <a:r>
              <a:rPr sz="2000" spc="15" dirty="0">
                <a:latin typeface="Sitka Banner" pitchFamily="2" charset="0"/>
                <a:cs typeface="Verdana"/>
              </a:rPr>
              <a:t>i</a:t>
            </a:r>
            <a:r>
              <a:rPr sz="2000" spc="50" dirty="0">
                <a:latin typeface="Sitka Banner" pitchFamily="2" charset="0"/>
                <a:cs typeface="Verdana"/>
              </a:rPr>
              <a:t>c</a:t>
            </a:r>
            <a:r>
              <a:rPr sz="2000" spc="-20" dirty="0">
                <a:latin typeface="Sitka Banner" pitchFamily="2" charset="0"/>
                <a:cs typeface="Verdana"/>
              </a:rPr>
              <a:t>a</a:t>
            </a:r>
            <a:r>
              <a:rPr sz="2000" spc="5" dirty="0">
                <a:latin typeface="Sitka Banner" pitchFamily="2" charset="0"/>
                <a:cs typeface="Verdana"/>
              </a:rPr>
              <a:t>t</a:t>
            </a:r>
            <a:r>
              <a:rPr sz="2000" spc="10" dirty="0">
                <a:latin typeface="Sitka Banner" pitchFamily="2" charset="0"/>
                <a:cs typeface="Verdana"/>
              </a:rPr>
              <a:t>e</a:t>
            </a:r>
            <a:r>
              <a:rPr sz="2000" spc="-130" dirty="0">
                <a:latin typeface="Sitka Banner" pitchFamily="2" charset="0"/>
                <a:cs typeface="Verdana"/>
              </a:rPr>
              <a:t> </a:t>
            </a:r>
            <a:r>
              <a:rPr sz="2000" spc="45" dirty="0">
                <a:latin typeface="Sitka Banner" pitchFamily="2" charset="0"/>
                <a:cs typeface="Verdana"/>
              </a:rPr>
              <a:t>pe</a:t>
            </a:r>
            <a:r>
              <a:rPr sz="2000" spc="-40" dirty="0">
                <a:latin typeface="Sitka Banner" pitchFamily="2" charset="0"/>
                <a:cs typeface="Verdana"/>
              </a:rPr>
              <a:t>r</a:t>
            </a:r>
            <a:r>
              <a:rPr sz="2000" spc="-130" dirty="0">
                <a:latin typeface="Sitka Banner" pitchFamily="2" charset="0"/>
                <a:cs typeface="Verdana"/>
              </a:rPr>
              <a:t> </a:t>
            </a:r>
            <a:r>
              <a:rPr sz="2000" spc="20" dirty="0">
                <a:latin typeface="Sitka Banner" pitchFamily="2" charset="0"/>
                <a:cs typeface="Verdana"/>
              </a:rPr>
              <a:t>o</a:t>
            </a:r>
            <a:r>
              <a:rPr sz="2000" spc="85" dirty="0">
                <a:latin typeface="Sitka Banner" pitchFamily="2" charset="0"/>
                <a:cs typeface="Verdana"/>
              </a:rPr>
              <a:t>g</a:t>
            </a:r>
            <a:r>
              <a:rPr sz="2000" spc="60" dirty="0">
                <a:latin typeface="Sitka Banner" pitchFamily="2" charset="0"/>
                <a:cs typeface="Verdana"/>
              </a:rPr>
              <a:t>n</a:t>
            </a:r>
            <a:r>
              <a:rPr sz="2000" spc="-10" dirty="0">
                <a:latin typeface="Sitka Banner" pitchFamily="2" charset="0"/>
                <a:cs typeface="Verdana"/>
              </a:rPr>
              <a:t>i</a:t>
            </a:r>
            <a:r>
              <a:rPr sz="2000" spc="-135" dirty="0">
                <a:latin typeface="Sitka Banner" pitchFamily="2" charset="0"/>
                <a:cs typeface="Verdana"/>
              </a:rPr>
              <a:t> </a:t>
            </a:r>
            <a:r>
              <a:rPr sz="2000" spc="-45" dirty="0">
                <a:latin typeface="Sitka Banner" pitchFamily="2" charset="0"/>
                <a:cs typeface="Verdana"/>
              </a:rPr>
              <a:t>s</a:t>
            </a:r>
            <a:r>
              <a:rPr sz="2000" spc="15" dirty="0">
                <a:latin typeface="Sitka Banner" pitchFamily="2" charset="0"/>
                <a:cs typeface="Verdana"/>
              </a:rPr>
              <a:t>e</a:t>
            </a:r>
            <a:r>
              <a:rPr sz="2000" spc="-55" dirty="0">
                <a:latin typeface="Sitka Banner" pitchFamily="2" charset="0"/>
                <a:cs typeface="Verdana"/>
              </a:rPr>
              <a:t>rv</a:t>
            </a:r>
            <a:r>
              <a:rPr sz="2000" spc="-15" dirty="0">
                <a:latin typeface="Sitka Banner" pitchFamily="2" charset="0"/>
                <a:cs typeface="Verdana"/>
              </a:rPr>
              <a:t>i</a:t>
            </a:r>
            <a:r>
              <a:rPr sz="2000" spc="-30" dirty="0">
                <a:latin typeface="Sitka Banner" pitchFamily="2" charset="0"/>
                <a:cs typeface="Verdana"/>
              </a:rPr>
              <a:t>z</a:t>
            </a:r>
            <a:r>
              <a:rPr sz="2000" spc="-15" dirty="0">
                <a:latin typeface="Sitka Banner" pitchFamily="2" charset="0"/>
                <a:cs typeface="Verdana"/>
              </a:rPr>
              <a:t>i</a:t>
            </a:r>
            <a:r>
              <a:rPr sz="2000" spc="25" dirty="0">
                <a:latin typeface="Sitka Banner" pitchFamily="2" charset="0"/>
                <a:cs typeface="Verdana"/>
              </a:rPr>
              <a:t>o</a:t>
            </a:r>
            <a:r>
              <a:rPr sz="2000" spc="-95" dirty="0">
                <a:latin typeface="Sitka Banner" pitchFamily="2" charset="0"/>
                <a:cs typeface="Verdana"/>
              </a:rPr>
              <a:t> </a:t>
            </a:r>
            <a:r>
              <a:rPr sz="2000" spc="45" dirty="0">
                <a:latin typeface="Sitka Banner" pitchFamily="2" charset="0"/>
                <a:cs typeface="Verdana"/>
              </a:rPr>
              <a:t>pe</a:t>
            </a:r>
            <a:r>
              <a:rPr sz="2000" spc="-40" dirty="0">
                <a:latin typeface="Sitka Banner" pitchFamily="2" charset="0"/>
                <a:cs typeface="Verdana"/>
              </a:rPr>
              <a:t>r</a:t>
            </a:r>
            <a:r>
              <a:rPr sz="2000" spc="-130" dirty="0">
                <a:latin typeface="Sitka Banner" pitchFamily="2" charset="0"/>
                <a:cs typeface="Verdana"/>
              </a:rPr>
              <a:t> </a:t>
            </a:r>
            <a:r>
              <a:rPr sz="2000" spc="-15" dirty="0">
                <a:latin typeface="Sitka Banner" pitchFamily="2" charset="0"/>
                <a:cs typeface="Verdana"/>
              </a:rPr>
              <a:t>la  </a:t>
            </a:r>
            <a:r>
              <a:rPr sz="2000" spc="-30" dirty="0">
                <a:latin typeface="Sitka Banner" pitchFamily="2" charset="0"/>
                <a:cs typeface="Verdana"/>
              </a:rPr>
              <a:t>r</a:t>
            </a:r>
            <a:r>
              <a:rPr sz="2000" spc="-25" dirty="0">
                <a:latin typeface="Sitka Banner" pitchFamily="2" charset="0"/>
                <a:cs typeface="Verdana"/>
              </a:rPr>
              <a:t>i</a:t>
            </a:r>
            <a:r>
              <a:rPr sz="2000" spc="-50" dirty="0">
                <a:latin typeface="Sitka Banner" pitchFamily="2" charset="0"/>
                <a:cs typeface="Verdana"/>
              </a:rPr>
              <a:t>s</a:t>
            </a:r>
            <a:r>
              <a:rPr sz="2000" spc="20" dirty="0">
                <a:latin typeface="Sitka Banner" pitchFamily="2" charset="0"/>
                <a:cs typeface="Verdana"/>
              </a:rPr>
              <a:t>o</a:t>
            </a:r>
            <a:r>
              <a:rPr sz="2000" spc="-15" dirty="0">
                <a:latin typeface="Sitka Banner" pitchFamily="2" charset="0"/>
                <a:cs typeface="Verdana"/>
              </a:rPr>
              <a:t>l</a:t>
            </a:r>
            <a:r>
              <a:rPr sz="2000" spc="45" dirty="0">
                <a:latin typeface="Sitka Banner" pitchFamily="2" charset="0"/>
                <a:cs typeface="Verdana"/>
              </a:rPr>
              <a:t>u</a:t>
            </a:r>
            <a:r>
              <a:rPr sz="2000" spc="-30" dirty="0">
                <a:latin typeface="Sitka Banner" pitchFamily="2" charset="0"/>
                <a:cs typeface="Verdana"/>
              </a:rPr>
              <a:t>z</a:t>
            </a:r>
            <a:r>
              <a:rPr sz="2000" spc="-15" dirty="0">
                <a:latin typeface="Sitka Banner" pitchFamily="2" charset="0"/>
                <a:cs typeface="Verdana"/>
              </a:rPr>
              <a:t>i</a:t>
            </a:r>
            <a:r>
              <a:rPr sz="2000" spc="20" dirty="0">
                <a:latin typeface="Sitka Banner" pitchFamily="2" charset="0"/>
                <a:cs typeface="Verdana"/>
              </a:rPr>
              <a:t>o</a:t>
            </a:r>
            <a:r>
              <a:rPr sz="2000" spc="60" dirty="0">
                <a:latin typeface="Sitka Banner" pitchFamily="2" charset="0"/>
                <a:cs typeface="Verdana"/>
              </a:rPr>
              <a:t>n</a:t>
            </a:r>
            <a:r>
              <a:rPr sz="2000" spc="10" dirty="0">
                <a:latin typeface="Sitka Banner" pitchFamily="2" charset="0"/>
                <a:cs typeface="Verdana"/>
              </a:rPr>
              <a:t>e</a:t>
            </a:r>
            <a:r>
              <a:rPr sz="2000" spc="-130" dirty="0">
                <a:latin typeface="Sitka Banner" pitchFamily="2" charset="0"/>
                <a:cs typeface="Verdana"/>
              </a:rPr>
              <a:t> </a:t>
            </a:r>
            <a:r>
              <a:rPr sz="2000" spc="-20" dirty="0">
                <a:latin typeface="Sitka Banner" pitchFamily="2" charset="0"/>
                <a:cs typeface="Verdana"/>
              </a:rPr>
              <a:t>a</a:t>
            </a:r>
            <a:r>
              <a:rPr sz="2000" spc="45" dirty="0">
                <a:latin typeface="Sitka Banner" pitchFamily="2" charset="0"/>
                <a:cs typeface="Verdana"/>
              </a:rPr>
              <a:t>u</a:t>
            </a:r>
            <a:r>
              <a:rPr sz="2000" spc="5" dirty="0">
                <a:latin typeface="Sitka Banner" pitchFamily="2" charset="0"/>
                <a:cs typeface="Verdana"/>
              </a:rPr>
              <a:t>t</a:t>
            </a:r>
            <a:r>
              <a:rPr sz="2000" spc="20" dirty="0">
                <a:latin typeface="Sitka Banner" pitchFamily="2" charset="0"/>
                <a:cs typeface="Verdana"/>
              </a:rPr>
              <a:t>o</a:t>
            </a:r>
            <a:r>
              <a:rPr sz="2000" spc="60" dirty="0">
                <a:latin typeface="Sitka Banner" pitchFamily="2" charset="0"/>
                <a:cs typeface="Verdana"/>
              </a:rPr>
              <a:t>n</a:t>
            </a:r>
            <a:r>
              <a:rPr sz="2000" spc="20" dirty="0">
                <a:latin typeface="Sitka Banner" pitchFamily="2" charset="0"/>
                <a:cs typeface="Verdana"/>
              </a:rPr>
              <a:t>o</a:t>
            </a:r>
            <a:r>
              <a:rPr sz="2000" spc="120" dirty="0">
                <a:latin typeface="Sitka Banner" pitchFamily="2" charset="0"/>
                <a:cs typeface="Verdana"/>
              </a:rPr>
              <a:t>m</a:t>
            </a:r>
            <a:r>
              <a:rPr sz="2000" spc="-15" dirty="0">
                <a:latin typeface="Sitka Banner" pitchFamily="2" charset="0"/>
                <a:cs typeface="Verdana"/>
              </a:rPr>
              <a:t>a</a:t>
            </a:r>
            <a:r>
              <a:rPr sz="2000" spc="-135" dirty="0">
                <a:latin typeface="Sitka Banner" pitchFamily="2" charset="0"/>
                <a:cs typeface="Verdana"/>
              </a:rPr>
              <a:t> </a:t>
            </a:r>
            <a:r>
              <a:rPr sz="2000" spc="30" dirty="0">
                <a:latin typeface="Sitka Banner" pitchFamily="2" charset="0"/>
                <a:cs typeface="Verdana"/>
              </a:rPr>
              <a:t>di</a:t>
            </a:r>
            <a:r>
              <a:rPr sz="2000" spc="-135" dirty="0">
                <a:latin typeface="Sitka Banner" pitchFamily="2" charset="0"/>
                <a:cs typeface="Verdana"/>
              </a:rPr>
              <a:t> </a:t>
            </a:r>
            <a:r>
              <a:rPr sz="2000" spc="20" dirty="0">
                <a:latin typeface="Sitka Banner" pitchFamily="2" charset="0"/>
                <a:cs typeface="Verdana"/>
              </a:rPr>
              <a:t>pro</a:t>
            </a:r>
            <a:r>
              <a:rPr sz="2000" spc="45" dirty="0">
                <a:latin typeface="Sitka Banner" pitchFamily="2" charset="0"/>
                <a:cs typeface="Verdana"/>
              </a:rPr>
              <a:t>b</a:t>
            </a:r>
            <a:r>
              <a:rPr sz="2000" spc="15" dirty="0">
                <a:latin typeface="Sitka Banner" pitchFamily="2" charset="0"/>
                <a:cs typeface="Verdana"/>
              </a:rPr>
              <a:t>l</a:t>
            </a:r>
            <a:r>
              <a:rPr sz="2000" spc="10" dirty="0">
                <a:latin typeface="Sitka Banner" pitchFamily="2" charset="0"/>
                <a:cs typeface="Verdana"/>
              </a:rPr>
              <a:t>e</a:t>
            </a:r>
            <a:r>
              <a:rPr sz="2000" spc="120" dirty="0">
                <a:latin typeface="Sitka Banner" pitchFamily="2" charset="0"/>
                <a:cs typeface="Verdana"/>
              </a:rPr>
              <a:t>m</a:t>
            </a:r>
            <a:r>
              <a:rPr sz="2000" spc="-10" dirty="0">
                <a:latin typeface="Sitka Banner" pitchFamily="2" charset="0"/>
                <a:cs typeface="Verdana"/>
              </a:rPr>
              <a:t>i</a:t>
            </a:r>
            <a:r>
              <a:rPr sz="2000" spc="-135" dirty="0">
                <a:latin typeface="Sitka Banner" pitchFamily="2" charset="0"/>
                <a:cs typeface="Verdana"/>
              </a:rPr>
              <a:t> </a:t>
            </a:r>
            <a:r>
              <a:rPr sz="2000" spc="50" dirty="0">
                <a:latin typeface="Sitka Banner" pitchFamily="2" charset="0"/>
                <a:cs typeface="Verdana"/>
              </a:rPr>
              <a:t>c</a:t>
            </a:r>
            <a:r>
              <a:rPr sz="2000" spc="20" dirty="0">
                <a:latin typeface="Sitka Banner" pitchFamily="2" charset="0"/>
                <a:cs typeface="Verdana"/>
              </a:rPr>
              <a:t>o</a:t>
            </a:r>
            <a:r>
              <a:rPr sz="2000" spc="120" dirty="0">
                <a:latin typeface="Sitka Banner" pitchFamily="2" charset="0"/>
                <a:cs typeface="Verdana"/>
              </a:rPr>
              <a:t>m</a:t>
            </a:r>
            <a:r>
              <a:rPr sz="2000" spc="45" dirty="0">
                <a:latin typeface="Sitka Banner" pitchFamily="2" charset="0"/>
                <a:cs typeface="Verdana"/>
              </a:rPr>
              <a:t>u</a:t>
            </a:r>
            <a:r>
              <a:rPr sz="2000" spc="60" dirty="0">
                <a:latin typeface="Sitka Banner" pitchFamily="2" charset="0"/>
                <a:cs typeface="Verdana"/>
              </a:rPr>
              <a:t>n</a:t>
            </a:r>
            <a:r>
              <a:rPr sz="2000" spc="-10" dirty="0">
                <a:latin typeface="Sitka Banner" pitchFamily="2" charset="0"/>
                <a:cs typeface="Verdana"/>
              </a:rPr>
              <a:t>i</a:t>
            </a:r>
            <a:endParaRPr sz="2000" dirty="0">
              <a:latin typeface="Sitka Banner" pitchFamily="2" charset="0"/>
              <a:cs typeface="Verdana"/>
            </a:endParaRPr>
          </a:p>
          <a:p>
            <a:pPr marL="298450" indent="-285750" algn="just">
              <a:lnSpc>
                <a:spcPct val="100000"/>
              </a:lnSpc>
              <a:spcBef>
                <a:spcPts val="409"/>
              </a:spcBef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2000" b="1" spc="35" dirty="0">
                <a:latin typeface="Sitka Banner" pitchFamily="2" charset="0"/>
                <a:cs typeface="Tahoma"/>
              </a:rPr>
              <a:t>Richiedere</a:t>
            </a:r>
            <a:r>
              <a:rPr sz="2000" b="1" spc="5" dirty="0">
                <a:latin typeface="Sitka Banner" pitchFamily="2" charset="0"/>
                <a:cs typeface="Tahoma"/>
              </a:rPr>
              <a:t> </a:t>
            </a:r>
            <a:r>
              <a:rPr sz="2000" b="1" spc="20" dirty="0">
                <a:latin typeface="Sitka Banner" pitchFamily="2" charset="0"/>
                <a:cs typeface="Tahoma"/>
              </a:rPr>
              <a:t>assistenza</a:t>
            </a:r>
            <a:r>
              <a:rPr sz="2000" b="1" dirty="0">
                <a:latin typeface="Sitka Banner" pitchFamily="2" charset="0"/>
                <a:cs typeface="Tahoma"/>
              </a:rPr>
              <a:t> </a:t>
            </a:r>
            <a:r>
              <a:rPr sz="2000" b="1" spc="30" dirty="0">
                <a:latin typeface="Sitka Banner" pitchFamily="2" charset="0"/>
                <a:cs typeface="Tahoma"/>
              </a:rPr>
              <a:t>tramite</a:t>
            </a:r>
            <a:r>
              <a:rPr sz="2000" b="1" spc="10" dirty="0">
                <a:latin typeface="Sitka Banner" pitchFamily="2" charset="0"/>
                <a:cs typeface="Tahoma"/>
              </a:rPr>
              <a:t> </a:t>
            </a:r>
            <a:r>
              <a:rPr sz="2000" b="1" spc="35" dirty="0">
                <a:latin typeface="Sitka Banner" pitchFamily="2" charset="0"/>
                <a:cs typeface="Tahoma"/>
              </a:rPr>
              <a:t>email</a:t>
            </a:r>
            <a:r>
              <a:rPr sz="2000" b="1" dirty="0">
                <a:latin typeface="Sitka Banner" pitchFamily="2" charset="0"/>
                <a:cs typeface="Tahoma"/>
              </a:rPr>
              <a:t> </a:t>
            </a:r>
            <a:r>
              <a:rPr sz="2000" spc="35" dirty="0">
                <a:latin typeface="Sitka Banner" pitchFamily="2" charset="0"/>
                <a:cs typeface="Verdana"/>
              </a:rPr>
              <a:t>compilando</a:t>
            </a:r>
            <a:endParaRPr sz="2000" dirty="0">
              <a:latin typeface="Sitka Banner" pitchFamily="2" charset="0"/>
              <a:cs typeface="Verdana"/>
            </a:endParaRPr>
          </a:p>
          <a:p>
            <a:pPr marL="298450" marR="22225" algn="just">
              <a:lnSpc>
                <a:spcPct val="125000"/>
              </a:lnSpc>
              <a:spcBef>
                <a:spcPts val="10"/>
              </a:spcBef>
            </a:pPr>
            <a:r>
              <a:rPr sz="2000" spc="-5" dirty="0">
                <a:latin typeface="Sitka Banner" pitchFamily="2" charset="0"/>
                <a:cs typeface="Verdana"/>
              </a:rPr>
              <a:t>l’apposita </a:t>
            </a:r>
            <a:r>
              <a:rPr sz="2000" spc="20" dirty="0">
                <a:latin typeface="Sitka Banner" pitchFamily="2" charset="0"/>
                <a:cs typeface="Verdana"/>
              </a:rPr>
              <a:t>form </a:t>
            </a:r>
            <a:r>
              <a:rPr sz="2000" spc="45" dirty="0">
                <a:latin typeface="Sitka Banner" pitchFamily="2" charset="0"/>
                <a:cs typeface="Verdana"/>
              </a:rPr>
              <a:t>con </a:t>
            </a:r>
            <a:r>
              <a:rPr sz="2000" spc="-15" dirty="0">
                <a:latin typeface="Sitka Banner" pitchFamily="2" charset="0"/>
                <a:cs typeface="Verdana"/>
              </a:rPr>
              <a:t>la </a:t>
            </a:r>
            <a:r>
              <a:rPr sz="2000" spc="5" dirty="0">
                <a:latin typeface="Sitka Banner" pitchFamily="2" charset="0"/>
                <a:cs typeface="Verdana"/>
              </a:rPr>
              <a:t>descrizione </a:t>
            </a:r>
            <a:r>
              <a:rPr sz="2000" spc="25" dirty="0">
                <a:latin typeface="Sitka Banner" pitchFamily="2" charset="0"/>
                <a:cs typeface="Verdana"/>
              </a:rPr>
              <a:t>del </a:t>
            </a:r>
            <a:r>
              <a:rPr sz="2000" spc="30" dirty="0">
                <a:latin typeface="Sitka Banner" pitchFamily="2" charset="0"/>
                <a:cs typeface="Verdana"/>
              </a:rPr>
              <a:t>problema </a:t>
            </a:r>
            <a:r>
              <a:rPr sz="2000" spc="35" dirty="0">
                <a:latin typeface="Sitka Banner" pitchFamily="2" charset="0"/>
                <a:cs typeface="Verdana"/>
              </a:rPr>
              <a:t> </a:t>
            </a:r>
            <a:r>
              <a:rPr sz="2000" dirty="0" err="1">
                <a:latin typeface="Sitka Banner" pitchFamily="2" charset="0"/>
                <a:cs typeface="Verdana"/>
              </a:rPr>
              <a:t>riscontrato</a:t>
            </a:r>
            <a:r>
              <a:rPr sz="2000" spc="-130" dirty="0">
                <a:latin typeface="Sitka Banner" pitchFamily="2" charset="0"/>
                <a:cs typeface="Verdana"/>
              </a:rPr>
              <a:t> </a:t>
            </a:r>
            <a:r>
              <a:rPr sz="2000" spc="-70" dirty="0">
                <a:latin typeface="Sitka Banner" pitchFamily="2" charset="0"/>
                <a:cs typeface="Verdana"/>
              </a:rPr>
              <a:t>(se</a:t>
            </a:r>
            <a:r>
              <a:rPr sz="2000" spc="-125" dirty="0">
                <a:latin typeface="Sitka Banner" pitchFamily="2" charset="0"/>
                <a:cs typeface="Verdana"/>
              </a:rPr>
              <a:t> </a:t>
            </a:r>
            <a:r>
              <a:rPr sz="2000" spc="-10" dirty="0">
                <a:latin typeface="Sitka Banner" pitchFamily="2" charset="0"/>
                <a:cs typeface="Verdana"/>
              </a:rPr>
              <a:t>previsto</a:t>
            </a:r>
            <a:r>
              <a:rPr sz="2000" spc="-130" dirty="0">
                <a:latin typeface="Sitka Banner" pitchFamily="2" charset="0"/>
                <a:cs typeface="Verdana"/>
              </a:rPr>
              <a:t> </a:t>
            </a:r>
            <a:r>
              <a:rPr sz="2000" spc="15" dirty="0">
                <a:latin typeface="Sitka Banner" pitchFamily="2" charset="0"/>
                <a:cs typeface="Verdana"/>
              </a:rPr>
              <a:t>dal</a:t>
            </a:r>
            <a:r>
              <a:rPr sz="2000" spc="-125" dirty="0">
                <a:latin typeface="Sitka Banner" pitchFamily="2" charset="0"/>
                <a:cs typeface="Verdana"/>
              </a:rPr>
              <a:t> </a:t>
            </a:r>
            <a:r>
              <a:rPr sz="2000" spc="-25" dirty="0">
                <a:latin typeface="Sitka Banner" pitchFamily="2" charset="0"/>
                <a:cs typeface="Verdana"/>
              </a:rPr>
              <a:t>servizio</a:t>
            </a:r>
            <a:r>
              <a:rPr sz="2000" spc="-130" dirty="0">
                <a:latin typeface="Sitka Banner" pitchFamily="2" charset="0"/>
                <a:cs typeface="Verdana"/>
              </a:rPr>
              <a:t> </a:t>
            </a:r>
            <a:r>
              <a:rPr sz="2000" spc="-15" dirty="0">
                <a:latin typeface="Sitka Banner" pitchFamily="2" charset="0"/>
                <a:cs typeface="Verdana"/>
              </a:rPr>
              <a:t>al</a:t>
            </a:r>
            <a:r>
              <a:rPr sz="2000" spc="-130" dirty="0">
                <a:latin typeface="Sitka Banner" pitchFamily="2" charset="0"/>
                <a:cs typeface="Verdana"/>
              </a:rPr>
              <a:t> </a:t>
            </a:r>
            <a:r>
              <a:rPr sz="2000" spc="20" dirty="0">
                <a:latin typeface="Sitka Banner" pitchFamily="2" charset="0"/>
                <a:cs typeface="Verdana"/>
              </a:rPr>
              <a:t>seguente</a:t>
            </a:r>
            <a:r>
              <a:rPr sz="2000" spc="-120" dirty="0">
                <a:latin typeface="Sitka Banner" pitchFamily="2" charset="0"/>
                <a:cs typeface="Verdana"/>
              </a:rPr>
              <a:t> </a:t>
            </a:r>
            <a:r>
              <a:rPr sz="2000" spc="-60" dirty="0">
                <a:latin typeface="Sitka Banner" pitchFamily="2" charset="0"/>
                <a:cs typeface="Verdana"/>
              </a:rPr>
              <a:t>link: </a:t>
            </a:r>
            <a:r>
              <a:rPr sz="2000" spc="-480" dirty="0">
                <a:latin typeface="Sitka Banner" pitchFamily="2" charset="0"/>
                <a:cs typeface="Verdana"/>
              </a:rPr>
              <a:t> </a:t>
            </a:r>
            <a:r>
              <a:rPr sz="2000" b="1" u="sng" spc="-5" dirty="0">
                <a:solidFill>
                  <a:srgbClr val="F85E1C"/>
                </a:solidFill>
                <a:uFill>
                  <a:solidFill>
                    <a:srgbClr val="F85E1C"/>
                  </a:solidFill>
                </a:uFill>
                <a:latin typeface="Sitka Banner" pitchFamily="2" charset="0"/>
                <a:cs typeface="Tahoma"/>
              </a:rPr>
              <a:t>https://</a:t>
            </a:r>
            <a:r>
              <a:rPr sz="2000" b="1" u="sng" spc="-5" dirty="0">
                <a:solidFill>
                  <a:srgbClr val="F85E1C"/>
                </a:solidFill>
                <a:uFill>
                  <a:solidFill>
                    <a:srgbClr val="F85E1C"/>
                  </a:solidFill>
                </a:uFill>
                <a:latin typeface="Sitka Banner" pitchFamily="2" charset="0"/>
                <a:cs typeface="Tahoma"/>
                <a:hlinkClick r:id="rId8"/>
              </a:rPr>
              <a:t>www.salute.basilicata.it/assistenza</a:t>
            </a:r>
            <a:r>
              <a:rPr sz="2000" spc="-5" dirty="0">
                <a:latin typeface="Sitka Banner" pitchFamily="2" charset="0"/>
                <a:cs typeface="Verdana"/>
                <a:hlinkClick r:id="rId8"/>
              </a:rPr>
              <a:t>)</a:t>
            </a:r>
            <a:endParaRPr sz="2000" dirty="0">
              <a:latin typeface="Sitka Banner" pitchFamily="2" charset="0"/>
              <a:cs typeface="Verdana"/>
            </a:endParaRPr>
          </a:p>
          <a:p>
            <a:pPr marL="298450" marR="186055" indent="-285750" algn="just">
              <a:lnSpc>
                <a:spcPts val="2110"/>
              </a:lnSpc>
              <a:spcBef>
                <a:spcPts val="80"/>
              </a:spcBef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2000" b="1" spc="35" dirty="0" err="1" smtClean="0">
                <a:latin typeface="Sitka Banner" pitchFamily="2" charset="0"/>
                <a:cs typeface="Tahoma"/>
              </a:rPr>
              <a:t>Richiedere</a:t>
            </a:r>
            <a:r>
              <a:rPr sz="2000" b="1" spc="-5" dirty="0" smtClean="0">
                <a:latin typeface="Sitka Banner" pitchFamily="2" charset="0"/>
                <a:cs typeface="Tahoma"/>
              </a:rPr>
              <a:t> </a:t>
            </a:r>
            <a:r>
              <a:rPr sz="2000" b="1" spc="20" dirty="0" err="1" smtClean="0">
                <a:latin typeface="Sitka Banner" pitchFamily="2" charset="0"/>
                <a:cs typeface="Tahoma"/>
              </a:rPr>
              <a:t>assistenza</a:t>
            </a:r>
            <a:r>
              <a:rPr sz="2000" b="1" spc="-10" dirty="0" smtClean="0">
                <a:latin typeface="Sitka Banner" pitchFamily="2" charset="0"/>
                <a:cs typeface="Tahoma"/>
              </a:rPr>
              <a:t> </a:t>
            </a:r>
            <a:r>
              <a:rPr sz="2000" b="1" spc="35" dirty="0" err="1" smtClean="0">
                <a:latin typeface="Sitka Banner" pitchFamily="2" charset="0"/>
                <a:cs typeface="Tahoma"/>
              </a:rPr>
              <a:t>telefonica</a:t>
            </a:r>
            <a:r>
              <a:rPr sz="2000" b="1" spc="-15" dirty="0" smtClean="0">
                <a:latin typeface="Sitka Banner" pitchFamily="2" charset="0"/>
                <a:cs typeface="Tahoma"/>
              </a:rPr>
              <a:t> </a:t>
            </a:r>
            <a:r>
              <a:rPr sz="2000" spc="-70" dirty="0" smtClean="0">
                <a:latin typeface="Sitka Banner" pitchFamily="2" charset="0"/>
                <a:cs typeface="Verdana"/>
              </a:rPr>
              <a:t>(se</a:t>
            </a:r>
            <a:r>
              <a:rPr sz="2000" spc="-120" dirty="0" smtClean="0">
                <a:latin typeface="Sitka Banner" pitchFamily="2" charset="0"/>
                <a:cs typeface="Verdana"/>
              </a:rPr>
              <a:t> </a:t>
            </a:r>
            <a:r>
              <a:rPr sz="2000" spc="-10" dirty="0" err="1" smtClean="0">
                <a:latin typeface="Sitka Banner" pitchFamily="2" charset="0"/>
                <a:cs typeface="Verdana"/>
              </a:rPr>
              <a:t>previsto</a:t>
            </a:r>
            <a:r>
              <a:rPr sz="2000" spc="-130" dirty="0" smtClean="0">
                <a:latin typeface="Sitka Banner" pitchFamily="2" charset="0"/>
                <a:cs typeface="Verdana"/>
              </a:rPr>
              <a:t> </a:t>
            </a:r>
            <a:r>
              <a:rPr sz="2000" spc="15" dirty="0" smtClean="0">
                <a:latin typeface="Sitka Banner" pitchFamily="2" charset="0"/>
                <a:cs typeface="Verdana"/>
              </a:rPr>
              <a:t>dal </a:t>
            </a:r>
            <a:r>
              <a:rPr sz="2000" spc="-480" dirty="0" smtClean="0">
                <a:latin typeface="Sitka Banner" pitchFamily="2" charset="0"/>
                <a:cs typeface="Verdana"/>
              </a:rPr>
              <a:t> </a:t>
            </a:r>
            <a:r>
              <a:rPr sz="2000" spc="-25" dirty="0" err="1" smtClean="0">
                <a:latin typeface="Sitka Banner" pitchFamily="2" charset="0"/>
                <a:cs typeface="Verdana"/>
              </a:rPr>
              <a:t>servizio</a:t>
            </a:r>
            <a:r>
              <a:rPr sz="2000" spc="-135" dirty="0" smtClean="0">
                <a:latin typeface="Sitka Banner" pitchFamily="2" charset="0"/>
                <a:cs typeface="Verdana"/>
              </a:rPr>
              <a:t> </a:t>
            </a:r>
            <a:r>
              <a:rPr sz="2000" spc="-15" dirty="0" smtClean="0">
                <a:latin typeface="Sitka Banner" pitchFamily="2" charset="0"/>
                <a:cs typeface="Verdana"/>
              </a:rPr>
              <a:t>al</a:t>
            </a:r>
            <a:r>
              <a:rPr sz="2000" spc="-135" dirty="0" smtClean="0">
                <a:latin typeface="Sitka Banner" pitchFamily="2" charset="0"/>
                <a:cs typeface="Verdana"/>
              </a:rPr>
              <a:t> </a:t>
            </a:r>
            <a:r>
              <a:rPr sz="2000" spc="20" dirty="0" err="1" smtClean="0">
                <a:latin typeface="Sitka Banner" pitchFamily="2" charset="0"/>
                <a:cs typeface="Verdana"/>
              </a:rPr>
              <a:t>seguente</a:t>
            </a:r>
            <a:r>
              <a:rPr sz="2000" spc="-130" dirty="0" smtClean="0">
                <a:latin typeface="Sitka Banner" pitchFamily="2" charset="0"/>
                <a:cs typeface="Verdana"/>
              </a:rPr>
              <a:t> </a:t>
            </a:r>
            <a:r>
              <a:rPr sz="2000" spc="-20" dirty="0" err="1" smtClean="0">
                <a:latin typeface="Sitka Banner" pitchFamily="2" charset="0"/>
                <a:cs typeface="Verdana"/>
              </a:rPr>
              <a:t>numero</a:t>
            </a:r>
            <a:r>
              <a:rPr sz="2000" spc="-20" dirty="0" smtClean="0">
                <a:latin typeface="Sitka Banner" pitchFamily="2" charset="0"/>
                <a:cs typeface="Verdana"/>
              </a:rPr>
              <a:t>:</a:t>
            </a:r>
            <a:r>
              <a:rPr sz="2000" spc="-125" dirty="0" smtClean="0">
                <a:solidFill>
                  <a:srgbClr val="F85E1C"/>
                </a:solidFill>
                <a:latin typeface="Sitka Banner" pitchFamily="2" charset="0"/>
                <a:cs typeface="Verdana"/>
              </a:rPr>
              <a:t> </a:t>
            </a:r>
            <a:r>
              <a:rPr sz="2000" b="1" u="sng" spc="-75" dirty="0">
                <a:solidFill>
                  <a:srgbClr val="F85E1C"/>
                </a:solidFill>
                <a:uFill>
                  <a:solidFill>
                    <a:srgbClr val="F85E1C"/>
                  </a:solidFill>
                </a:uFill>
                <a:latin typeface="Sitka Banner" pitchFamily="2" charset="0"/>
                <a:cs typeface="Tahoma"/>
              </a:rPr>
              <a:t>3713736999</a:t>
            </a:r>
            <a:r>
              <a:rPr sz="2000" spc="-75" dirty="0">
                <a:latin typeface="Sitka Banner" pitchFamily="2" charset="0"/>
                <a:cs typeface="Verdana"/>
              </a:rPr>
              <a:t>)</a:t>
            </a:r>
            <a:endParaRPr sz="2000" dirty="0">
              <a:latin typeface="Sitka Banner" pitchFamily="2" charset="0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316786" y="403823"/>
            <a:ext cx="791933" cy="72639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5736564"/>
            <a:ext cx="1999851" cy="70948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1555355" y="6326174"/>
            <a:ext cx="222250" cy="21336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z="1100" b="1" spc="-135" dirty="0">
                <a:latin typeface="Tahoma"/>
                <a:cs typeface="Tahoma"/>
              </a:rPr>
              <a:t>16</a:t>
            </a:fld>
            <a:endParaRPr sz="1100">
              <a:latin typeface="Tahoma"/>
              <a:cs typeface="Tahoma"/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4872466" y="6179728"/>
            <a:ext cx="2447069" cy="602072"/>
            <a:chOff x="4379730" y="5562600"/>
            <a:chExt cx="2447069" cy="602072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867400" y="5562600"/>
              <a:ext cx="959399" cy="602072"/>
            </a:xfrm>
            <a:prstGeom prst="rect">
              <a:avLst/>
            </a:prstGeom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79730" y="5676950"/>
              <a:ext cx="1225402" cy="48772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742" y="37322"/>
            <a:ext cx="6641258" cy="621107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236235"/>
            <a:ext cx="2835427" cy="601838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835" y="609600"/>
            <a:ext cx="835224" cy="798645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379440" y="2286000"/>
            <a:ext cx="655476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latin typeface="Sitka Banner" pitchFamily="2" charset="0"/>
              </a:rPr>
              <a:t>Sempre attivo, 24 ore su 24, 7 giorni su 7, dove e quando si vuole, l’assistente virtuale Salute Basilicata, potenziato con l’intelligenza artificiale, fornisce all’utente informazioni affidabili e certificate aiutandolo ad orientarsi tra i servizi offerti dal Fascicolo Sanitario elettronico e dal Portale Salute. </a:t>
            </a:r>
          </a:p>
          <a:p>
            <a:pPr algn="just"/>
            <a:endParaRPr lang="it-IT" sz="2000" dirty="0">
              <a:latin typeface="Sitka Banner" pitchFamily="2" charset="0"/>
            </a:endParaRPr>
          </a:p>
          <a:p>
            <a:pPr algn="just"/>
            <a:r>
              <a:rPr lang="it-IT" sz="2000" dirty="0">
                <a:latin typeface="Sitka Banner" pitchFamily="2" charset="0"/>
              </a:rPr>
              <a:t>Progettato per migliorare l’accessibilità ai servizi sanitari </a:t>
            </a:r>
            <a:r>
              <a:rPr lang="it-IT" sz="2000" dirty="0" smtClean="0">
                <a:latin typeface="Sitka Banner" pitchFamily="2" charset="0"/>
              </a:rPr>
              <a:t>online.</a:t>
            </a:r>
            <a:endParaRPr lang="it-IT" sz="2000" dirty="0">
              <a:latin typeface="Sitka Banner" pitchFamily="2" charset="0"/>
            </a:endParaRPr>
          </a:p>
          <a:p>
            <a:pPr algn="just"/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2270676" y="86380"/>
            <a:ext cx="32192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NUOVI </a:t>
            </a:r>
            <a:r>
              <a:rPr lang="it-IT" sz="28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SERVIZI</a:t>
            </a:r>
            <a:endParaRPr lang="it-IT" sz="2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285753" y="933452"/>
            <a:ext cx="2703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Assistente virtuale AI 24/7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40" y="236235"/>
            <a:ext cx="1170533" cy="50601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8786" y="5713882"/>
            <a:ext cx="1963082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4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30156" y="4019"/>
            <a:ext cx="7861842" cy="685398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804987" cy="17406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348984" y="1058704"/>
            <a:ext cx="5547360" cy="4418965"/>
            <a:chOff x="6348984" y="1058704"/>
            <a:chExt cx="5547360" cy="441896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46065" y="1058704"/>
              <a:ext cx="688722" cy="7268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48984" y="1673351"/>
              <a:ext cx="5547360" cy="3803904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25000" y="306439"/>
            <a:ext cx="2179502" cy="50259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1224" y="1507274"/>
            <a:ext cx="6042329" cy="44830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9055" algn="just">
              <a:lnSpc>
                <a:spcPct val="125699"/>
              </a:lnSpc>
              <a:spcBef>
                <a:spcPts val="100"/>
              </a:spcBef>
            </a:pPr>
            <a:r>
              <a:rPr sz="1600" spc="-90" dirty="0">
                <a:latin typeface="Verdana"/>
                <a:cs typeface="Verdana"/>
              </a:rPr>
              <a:t>Il</a:t>
            </a:r>
            <a:r>
              <a:rPr sz="1600" spc="-135" dirty="0">
                <a:latin typeface="Verdana"/>
                <a:cs typeface="Verdana"/>
              </a:rPr>
              <a:t> </a:t>
            </a:r>
            <a:r>
              <a:rPr sz="1600" spc="-45" dirty="0">
                <a:latin typeface="Verdana"/>
                <a:cs typeface="Verdana"/>
              </a:rPr>
              <a:t>s</a:t>
            </a:r>
            <a:r>
              <a:rPr sz="1600" spc="15" dirty="0">
                <a:latin typeface="Verdana"/>
                <a:cs typeface="Verdana"/>
              </a:rPr>
              <a:t>e</a:t>
            </a:r>
            <a:r>
              <a:rPr sz="1600" spc="-40" dirty="0">
                <a:latin typeface="Verdana"/>
                <a:cs typeface="Verdana"/>
              </a:rPr>
              <a:t>r</a:t>
            </a:r>
            <a:r>
              <a:rPr sz="1600" spc="-70" dirty="0">
                <a:latin typeface="Verdana"/>
                <a:cs typeface="Verdana"/>
              </a:rPr>
              <a:t>v</a:t>
            </a:r>
            <a:r>
              <a:rPr sz="1600" spc="-15" dirty="0">
                <a:latin typeface="Verdana"/>
                <a:cs typeface="Verdana"/>
              </a:rPr>
              <a:t>i</a:t>
            </a:r>
            <a:r>
              <a:rPr sz="1600" spc="-30" dirty="0">
                <a:latin typeface="Verdana"/>
                <a:cs typeface="Verdana"/>
              </a:rPr>
              <a:t>z</a:t>
            </a:r>
            <a:r>
              <a:rPr sz="1600" spc="-15" dirty="0">
                <a:latin typeface="Verdana"/>
                <a:cs typeface="Verdana"/>
              </a:rPr>
              <a:t>i</a:t>
            </a:r>
            <a:r>
              <a:rPr sz="1600" spc="25" dirty="0">
                <a:latin typeface="Verdana"/>
                <a:cs typeface="Verdana"/>
              </a:rPr>
              <a:t>o</a:t>
            </a:r>
            <a:r>
              <a:rPr sz="1600" spc="-135" dirty="0">
                <a:latin typeface="Verdana"/>
                <a:cs typeface="Verdana"/>
              </a:rPr>
              <a:t> </a:t>
            </a:r>
            <a:r>
              <a:rPr sz="1600" b="1" spc="45" dirty="0">
                <a:solidFill>
                  <a:srgbClr val="F85E1C"/>
                </a:solidFill>
                <a:latin typeface="Tahoma"/>
                <a:cs typeface="Tahoma"/>
              </a:rPr>
              <a:t>E</a:t>
            </a:r>
            <a:r>
              <a:rPr sz="1600" b="1" spc="25" dirty="0">
                <a:solidFill>
                  <a:srgbClr val="F85E1C"/>
                </a:solidFill>
                <a:latin typeface="Tahoma"/>
                <a:cs typeface="Tahoma"/>
              </a:rPr>
              <a:t>l</a:t>
            </a:r>
            <a:r>
              <a:rPr sz="1600" b="1" spc="-5" dirty="0">
                <a:solidFill>
                  <a:srgbClr val="F85E1C"/>
                </a:solidFill>
                <a:latin typeface="Tahoma"/>
                <a:cs typeface="Tahoma"/>
              </a:rPr>
              <a:t>i</a:t>
            </a:r>
            <a:r>
              <a:rPr sz="1600" b="1" spc="120" dirty="0">
                <a:solidFill>
                  <a:srgbClr val="F85E1C"/>
                </a:solidFill>
                <a:latin typeface="Tahoma"/>
                <a:cs typeface="Tahoma"/>
              </a:rPr>
              <a:t>m</a:t>
            </a:r>
            <a:r>
              <a:rPr sz="1600" b="1" spc="-5" dirty="0">
                <a:solidFill>
                  <a:srgbClr val="F85E1C"/>
                </a:solidFill>
                <a:latin typeface="Tahoma"/>
                <a:cs typeface="Tahoma"/>
              </a:rPr>
              <a:t>i</a:t>
            </a:r>
            <a:r>
              <a:rPr sz="1600" b="1" spc="65" dirty="0">
                <a:solidFill>
                  <a:srgbClr val="F85E1C"/>
                </a:solidFill>
                <a:latin typeface="Tahoma"/>
                <a:cs typeface="Tahoma"/>
              </a:rPr>
              <a:t>n</a:t>
            </a:r>
            <a:r>
              <a:rPr sz="1600" b="1" spc="25" dirty="0">
                <a:solidFill>
                  <a:srgbClr val="F85E1C"/>
                </a:solidFill>
                <a:latin typeface="Tahoma"/>
                <a:cs typeface="Tahoma"/>
              </a:rPr>
              <a:t>a</a:t>
            </a:r>
            <a:r>
              <a:rPr sz="1600" b="1" spc="-15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600" b="1" spc="65" dirty="0">
                <a:solidFill>
                  <a:srgbClr val="F85E1C"/>
                </a:solidFill>
                <a:latin typeface="Tahoma"/>
                <a:cs typeface="Tahoma"/>
              </a:rPr>
              <a:t>co</a:t>
            </a:r>
            <a:r>
              <a:rPr sz="1600" b="1" spc="90" dirty="0">
                <a:solidFill>
                  <a:srgbClr val="F85E1C"/>
                </a:solidFill>
                <a:latin typeface="Tahoma"/>
                <a:cs typeface="Tahoma"/>
              </a:rPr>
              <a:t>d</a:t>
            </a:r>
            <a:r>
              <a:rPr sz="1600" b="1" spc="50" dirty="0">
                <a:solidFill>
                  <a:srgbClr val="F85E1C"/>
                </a:solidFill>
                <a:latin typeface="Tahoma"/>
                <a:cs typeface="Tahoma"/>
              </a:rPr>
              <a:t>e</a:t>
            </a:r>
            <a:r>
              <a:rPr sz="1600" b="1" spc="-10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600" b="1" spc="10" dirty="0" err="1">
                <a:solidFill>
                  <a:srgbClr val="F85E1C"/>
                </a:solidFill>
                <a:latin typeface="Tahoma"/>
                <a:cs typeface="Tahoma"/>
              </a:rPr>
              <a:t>s</a:t>
            </a:r>
            <a:r>
              <a:rPr sz="1600" b="1" spc="75" dirty="0" err="1">
                <a:solidFill>
                  <a:srgbClr val="F85E1C"/>
                </a:solidFill>
                <a:latin typeface="Tahoma"/>
                <a:cs typeface="Tahoma"/>
              </a:rPr>
              <a:t>p</a:t>
            </a:r>
            <a:r>
              <a:rPr sz="1600" b="1" spc="45" dirty="0" err="1">
                <a:solidFill>
                  <a:srgbClr val="F85E1C"/>
                </a:solidFill>
                <a:latin typeface="Tahoma"/>
                <a:cs typeface="Tahoma"/>
              </a:rPr>
              <a:t>o</a:t>
            </a:r>
            <a:r>
              <a:rPr sz="1600" b="1" spc="-10" dirty="0" err="1">
                <a:solidFill>
                  <a:srgbClr val="F85E1C"/>
                </a:solidFill>
                <a:latin typeface="Tahoma"/>
                <a:cs typeface="Tahoma"/>
              </a:rPr>
              <a:t>r</a:t>
            </a:r>
            <a:r>
              <a:rPr sz="1600" b="1" spc="25" dirty="0" err="1">
                <a:solidFill>
                  <a:srgbClr val="F85E1C"/>
                </a:solidFill>
                <a:latin typeface="Tahoma"/>
                <a:cs typeface="Tahoma"/>
              </a:rPr>
              <a:t>t</a:t>
            </a:r>
            <a:r>
              <a:rPr sz="1600" b="1" spc="50" dirty="0" err="1">
                <a:solidFill>
                  <a:srgbClr val="F85E1C"/>
                </a:solidFill>
                <a:latin typeface="Tahoma"/>
                <a:cs typeface="Tahoma"/>
              </a:rPr>
              <a:t>e</a:t>
            </a:r>
            <a:r>
              <a:rPr sz="1600" b="1" spc="-5" dirty="0" err="1">
                <a:solidFill>
                  <a:srgbClr val="F85E1C"/>
                </a:solidFill>
                <a:latin typeface="Tahoma"/>
                <a:cs typeface="Tahoma"/>
              </a:rPr>
              <a:t>ll</a:t>
            </a:r>
            <a:r>
              <a:rPr sz="1600" b="1" spc="50" dirty="0" err="1">
                <a:solidFill>
                  <a:srgbClr val="F85E1C"/>
                </a:solidFill>
                <a:latin typeface="Tahoma"/>
                <a:cs typeface="Tahoma"/>
              </a:rPr>
              <a:t>o</a:t>
            </a:r>
            <a:r>
              <a:rPr sz="1600" b="1" spc="-55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lang="it-IT" sz="1600" spc="-55" dirty="0" smtClean="0">
                <a:latin typeface="Tahoma"/>
                <a:cs typeface="Tahoma"/>
              </a:rPr>
              <a:t>contribuisce</a:t>
            </a:r>
            <a:r>
              <a:rPr lang="it-IT" sz="1600" b="1" spc="-55" dirty="0" smtClean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600" spc="-40" dirty="0" err="1" smtClean="0">
                <a:latin typeface="Verdana"/>
                <a:cs typeface="Verdana"/>
              </a:rPr>
              <a:t>r</a:t>
            </a:r>
            <a:r>
              <a:rPr sz="1600" spc="-15" dirty="0" err="1" smtClean="0">
                <a:latin typeface="Verdana"/>
                <a:cs typeface="Verdana"/>
              </a:rPr>
              <a:t>i</a:t>
            </a:r>
            <a:r>
              <a:rPr sz="1600" spc="75" dirty="0" err="1" smtClean="0">
                <a:latin typeface="Verdana"/>
                <a:cs typeface="Verdana"/>
              </a:rPr>
              <a:t>d</a:t>
            </a:r>
            <a:r>
              <a:rPr sz="1600" spc="45" dirty="0" err="1" smtClean="0">
                <a:latin typeface="Verdana"/>
                <a:cs typeface="Verdana"/>
              </a:rPr>
              <a:t>u</a:t>
            </a:r>
            <a:r>
              <a:rPr sz="1600" spc="-30" dirty="0" err="1" smtClean="0">
                <a:latin typeface="Verdana"/>
                <a:cs typeface="Verdana"/>
              </a:rPr>
              <a:t>z</a:t>
            </a:r>
            <a:r>
              <a:rPr sz="1600" spc="-15" dirty="0" err="1" smtClean="0">
                <a:latin typeface="Verdana"/>
                <a:cs typeface="Verdana"/>
              </a:rPr>
              <a:t>i</a:t>
            </a:r>
            <a:r>
              <a:rPr sz="1600" spc="20" dirty="0" err="1" smtClean="0">
                <a:latin typeface="Verdana"/>
                <a:cs typeface="Verdana"/>
              </a:rPr>
              <a:t>o</a:t>
            </a:r>
            <a:r>
              <a:rPr sz="1600" spc="60" dirty="0" err="1" smtClean="0">
                <a:latin typeface="Verdana"/>
                <a:cs typeface="Verdana"/>
              </a:rPr>
              <a:t>n</a:t>
            </a:r>
            <a:r>
              <a:rPr sz="1600" spc="5" dirty="0" err="1" smtClean="0">
                <a:latin typeface="Verdana"/>
                <a:cs typeface="Verdana"/>
              </a:rPr>
              <a:t>e</a:t>
            </a:r>
            <a:r>
              <a:rPr sz="1600" spc="5" dirty="0" smtClean="0">
                <a:latin typeface="Verdana"/>
                <a:cs typeface="Verdana"/>
              </a:rPr>
              <a:t> </a:t>
            </a:r>
            <a:r>
              <a:rPr sz="1600" spc="45" dirty="0">
                <a:latin typeface="Verdana"/>
                <a:cs typeface="Verdana"/>
              </a:rPr>
              <a:t>de</a:t>
            </a:r>
            <a:r>
              <a:rPr sz="1600" spc="-10" dirty="0">
                <a:latin typeface="Verdana"/>
                <a:cs typeface="Verdana"/>
              </a:rPr>
              <a:t>i</a:t>
            </a:r>
            <a:r>
              <a:rPr sz="1600" spc="-135" dirty="0">
                <a:latin typeface="Verdana"/>
                <a:cs typeface="Verdana"/>
              </a:rPr>
              <a:t> </a:t>
            </a:r>
            <a:r>
              <a:rPr sz="1600" spc="5" dirty="0">
                <a:latin typeface="Verdana"/>
                <a:cs typeface="Verdana"/>
              </a:rPr>
              <a:t>t</a:t>
            </a:r>
            <a:r>
              <a:rPr sz="1600" spc="15" dirty="0">
                <a:latin typeface="Verdana"/>
                <a:cs typeface="Verdana"/>
              </a:rPr>
              <a:t>e</a:t>
            </a:r>
            <a:r>
              <a:rPr sz="1600" spc="120" dirty="0">
                <a:latin typeface="Verdana"/>
                <a:cs typeface="Verdana"/>
              </a:rPr>
              <a:t>m</a:t>
            </a:r>
            <a:r>
              <a:rPr sz="1600" spc="30" dirty="0">
                <a:latin typeface="Verdana"/>
                <a:cs typeface="Verdana"/>
              </a:rPr>
              <a:t>pi</a:t>
            </a:r>
            <a:r>
              <a:rPr sz="1600" spc="-135" dirty="0">
                <a:latin typeface="Verdana"/>
                <a:cs typeface="Verdana"/>
              </a:rPr>
              <a:t> </a:t>
            </a:r>
            <a:r>
              <a:rPr sz="1600" spc="30" dirty="0">
                <a:latin typeface="Verdana"/>
                <a:cs typeface="Verdana"/>
              </a:rPr>
              <a:t>di</a:t>
            </a:r>
            <a:r>
              <a:rPr sz="1600" spc="-135" dirty="0">
                <a:latin typeface="Verdana"/>
                <a:cs typeface="Verdana"/>
              </a:rPr>
              <a:t> </a:t>
            </a:r>
            <a:r>
              <a:rPr sz="1600" spc="-20" dirty="0">
                <a:latin typeface="Verdana"/>
                <a:cs typeface="Verdana"/>
              </a:rPr>
              <a:t>a</a:t>
            </a:r>
            <a:r>
              <a:rPr sz="1600" spc="5" dirty="0">
                <a:latin typeface="Verdana"/>
                <a:cs typeface="Verdana"/>
              </a:rPr>
              <a:t>tt</a:t>
            </a:r>
            <a:r>
              <a:rPr sz="1600" spc="15" dirty="0">
                <a:latin typeface="Verdana"/>
                <a:cs typeface="Verdana"/>
              </a:rPr>
              <a:t>e</a:t>
            </a:r>
            <a:r>
              <a:rPr sz="1600" spc="-45" dirty="0">
                <a:latin typeface="Verdana"/>
                <a:cs typeface="Verdana"/>
              </a:rPr>
              <a:t>s</a:t>
            </a:r>
            <a:r>
              <a:rPr sz="1600" spc="-15" dirty="0">
                <a:latin typeface="Verdana"/>
                <a:cs typeface="Verdana"/>
              </a:rPr>
              <a:t>a</a:t>
            </a:r>
            <a:r>
              <a:rPr sz="1600" spc="-135" dirty="0">
                <a:latin typeface="Verdana"/>
                <a:cs typeface="Verdana"/>
              </a:rPr>
              <a:t> </a:t>
            </a:r>
            <a:r>
              <a:rPr sz="1600" spc="15" dirty="0">
                <a:latin typeface="Verdana"/>
                <a:cs typeface="Verdana"/>
              </a:rPr>
              <a:t>pr</a:t>
            </a:r>
            <a:r>
              <a:rPr sz="1600" spc="20" dirty="0">
                <a:latin typeface="Verdana"/>
                <a:cs typeface="Verdana"/>
              </a:rPr>
              <a:t>e</a:t>
            </a:r>
            <a:r>
              <a:rPr sz="1600" spc="-45" dirty="0">
                <a:latin typeface="Verdana"/>
                <a:cs typeface="Verdana"/>
              </a:rPr>
              <a:t>ss</a:t>
            </a:r>
            <a:r>
              <a:rPr sz="1600" spc="25" dirty="0">
                <a:latin typeface="Verdana"/>
                <a:cs typeface="Verdana"/>
              </a:rPr>
              <a:t>o</a:t>
            </a:r>
            <a:r>
              <a:rPr sz="1600" spc="-135" dirty="0">
                <a:latin typeface="Verdana"/>
                <a:cs typeface="Verdana"/>
              </a:rPr>
              <a:t> </a:t>
            </a:r>
            <a:r>
              <a:rPr sz="1600" spc="-15" dirty="0">
                <a:latin typeface="Verdana"/>
                <a:cs typeface="Verdana"/>
              </a:rPr>
              <a:t>l</a:t>
            </a:r>
            <a:r>
              <a:rPr sz="1600" spc="10" dirty="0">
                <a:latin typeface="Verdana"/>
                <a:cs typeface="Verdana"/>
              </a:rPr>
              <a:t>e</a:t>
            </a:r>
            <a:r>
              <a:rPr sz="1600" spc="-130" dirty="0">
                <a:latin typeface="Verdana"/>
                <a:cs typeface="Verdana"/>
              </a:rPr>
              <a:t> </a:t>
            </a:r>
            <a:r>
              <a:rPr sz="1600" spc="-45" dirty="0">
                <a:latin typeface="Verdana"/>
                <a:cs typeface="Verdana"/>
              </a:rPr>
              <a:t>s</a:t>
            </a:r>
            <a:r>
              <a:rPr sz="1600" spc="5" dirty="0">
                <a:latin typeface="Verdana"/>
                <a:cs typeface="Verdana"/>
              </a:rPr>
              <a:t>trutt</a:t>
            </a:r>
            <a:r>
              <a:rPr sz="1600" spc="45" dirty="0">
                <a:latin typeface="Verdana"/>
                <a:cs typeface="Verdana"/>
              </a:rPr>
              <a:t>u</a:t>
            </a:r>
            <a:r>
              <a:rPr sz="1600" spc="-15" dirty="0">
                <a:latin typeface="Verdana"/>
                <a:cs typeface="Verdana"/>
              </a:rPr>
              <a:t>re</a:t>
            </a:r>
            <a:r>
              <a:rPr sz="1600" spc="-130" dirty="0">
                <a:latin typeface="Verdana"/>
                <a:cs typeface="Verdana"/>
              </a:rPr>
              <a:t> </a:t>
            </a:r>
            <a:r>
              <a:rPr sz="1600" spc="-45" dirty="0">
                <a:latin typeface="Verdana"/>
                <a:cs typeface="Verdana"/>
              </a:rPr>
              <a:t>s</a:t>
            </a:r>
            <a:r>
              <a:rPr sz="1600" spc="-20" dirty="0">
                <a:latin typeface="Verdana"/>
                <a:cs typeface="Verdana"/>
              </a:rPr>
              <a:t>a</a:t>
            </a:r>
            <a:r>
              <a:rPr sz="1600" spc="60" dirty="0">
                <a:latin typeface="Verdana"/>
                <a:cs typeface="Verdana"/>
              </a:rPr>
              <a:t>n</a:t>
            </a:r>
            <a:r>
              <a:rPr sz="1600" spc="-15" dirty="0">
                <a:latin typeface="Verdana"/>
                <a:cs typeface="Verdana"/>
              </a:rPr>
              <a:t>i</a:t>
            </a:r>
            <a:r>
              <a:rPr sz="1600" spc="5" dirty="0">
                <a:latin typeface="Verdana"/>
                <a:cs typeface="Verdana"/>
              </a:rPr>
              <a:t>t</a:t>
            </a:r>
            <a:r>
              <a:rPr sz="1600" spc="-20" dirty="0">
                <a:latin typeface="Verdana"/>
                <a:cs typeface="Verdana"/>
              </a:rPr>
              <a:t>a</a:t>
            </a:r>
            <a:r>
              <a:rPr sz="1600" spc="-30" dirty="0">
                <a:latin typeface="Verdana"/>
                <a:cs typeface="Verdana"/>
              </a:rPr>
              <a:t>r</a:t>
            </a:r>
            <a:r>
              <a:rPr sz="1600" spc="-25" dirty="0">
                <a:latin typeface="Verdana"/>
                <a:cs typeface="Verdana"/>
              </a:rPr>
              <a:t>i</a:t>
            </a:r>
            <a:r>
              <a:rPr sz="1600" spc="10" dirty="0">
                <a:latin typeface="Verdana"/>
                <a:cs typeface="Verdana"/>
              </a:rPr>
              <a:t>e</a:t>
            </a:r>
            <a:r>
              <a:rPr sz="1600" b="1" spc="-285" dirty="0">
                <a:solidFill>
                  <a:srgbClr val="F85E1C"/>
                </a:solidFill>
                <a:latin typeface="Tahoma"/>
                <a:cs typeface="Tahoma"/>
              </a:rPr>
              <a:t>*</a:t>
            </a:r>
            <a:r>
              <a:rPr sz="1600" spc="-190" dirty="0">
                <a:latin typeface="Verdana"/>
                <a:cs typeface="Verdana"/>
              </a:rPr>
              <a:t>!</a:t>
            </a:r>
            <a:endParaRPr sz="1600" dirty="0">
              <a:latin typeface="Verdana"/>
              <a:cs typeface="Verdana"/>
            </a:endParaRPr>
          </a:p>
          <a:p>
            <a:pPr algn="just">
              <a:lnSpc>
                <a:spcPct val="100000"/>
              </a:lnSpc>
              <a:spcBef>
                <a:spcPts val="25"/>
              </a:spcBef>
            </a:pPr>
            <a:endParaRPr sz="1600" dirty="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</a:pPr>
            <a:r>
              <a:rPr sz="1600" spc="55" dirty="0">
                <a:latin typeface="Verdana"/>
                <a:cs typeface="Verdana"/>
              </a:rPr>
              <a:t>D</a:t>
            </a:r>
            <a:r>
              <a:rPr sz="1600" spc="10" dirty="0">
                <a:latin typeface="Verdana"/>
                <a:cs typeface="Verdana"/>
              </a:rPr>
              <a:t>i</a:t>
            </a:r>
            <a:r>
              <a:rPr sz="1600" spc="-40" dirty="0">
                <a:latin typeface="Verdana"/>
                <a:cs typeface="Verdana"/>
              </a:rPr>
              <a:t>r</a:t>
            </a:r>
            <a:r>
              <a:rPr sz="1600" spc="10" dirty="0">
                <a:latin typeface="Verdana"/>
                <a:cs typeface="Verdana"/>
              </a:rPr>
              <a:t>e</a:t>
            </a:r>
            <a:r>
              <a:rPr sz="1600" spc="5" dirty="0">
                <a:latin typeface="Verdana"/>
                <a:cs typeface="Verdana"/>
              </a:rPr>
              <a:t>tt</a:t>
            </a:r>
            <a:r>
              <a:rPr sz="1600" spc="-20" dirty="0">
                <a:latin typeface="Verdana"/>
                <a:cs typeface="Verdana"/>
              </a:rPr>
              <a:t>a</a:t>
            </a:r>
            <a:r>
              <a:rPr sz="1600" spc="120" dirty="0">
                <a:latin typeface="Verdana"/>
                <a:cs typeface="Verdana"/>
              </a:rPr>
              <a:t>m</a:t>
            </a:r>
            <a:r>
              <a:rPr sz="1600" spc="10" dirty="0">
                <a:latin typeface="Verdana"/>
                <a:cs typeface="Verdana"/>
              </a:rPr>
              <a:t>e</a:t>
            </a:r>
            <a:r>
              <a:rPr sz="1600" spc="60" dirty="0">
                <a:latin typeface="Verdana"/>
                <a:cs typeface="Verdana"/>
              </a:rPr>
              <a:t>n</a:t>
            </a:r>
            <a:r>
              <a:rPr sz="1600" spc="5" dirty="0">
                <a:latin typeface="Verdana"/>
                <a:cs typeface="Verdana"/>
              </a:rPr>
              <a:t>t</a:t>
            </a:r>
            <a:r>
              <a:rPr sz="1600" spc="10" dirty="0">
                <a:latin typeface="Verdana"/>
                <a:cs typeface="Verdana"/>
              </a:rPr>
              <a:t>e</a:t>
            </a:r>
            <a:r>
              <a:rPr sz="1600" spc="-130" dirty="0">
                <a:latin typeface="Verdana"/>
                <a:cs typeface="Verdana"/>
              </a:rPr>
              <a:t> </a:t>
            </a:r>
            <a:r>
              <a:rPr sz="1600" spc="75" dirty="0">
                <a:latin typeface="Verdana"/>
                <a:cs typeface="Verdana"/>
              </a:rPr>
              <a:t>d</a:t>
            </a:r>
            <a:r>
              <a:rPr sz="1600" spc="-15" dirty="0">
                <a:latin typeface="Verdana"/>
                <a:cs typeface="Verdana"/>
              </a:rPr>
              <a:t>a</a:t>
            </a:r>
            <a:r>
              <a:rPr sz="1600" spc="-135" dirty="0">
                <a:latin typeface="Verdana"/>
                <a:cs typeface="Verdana"/>
              </a:rPr>
              <a:t> </a:t>
            </a:r>
            <a:r>
              <a:rPr sz="1600" spc="-20" dirty="0">
                <a:latin typeface="Verdana"/>
                <a:cs typeface="Verdana"/>
              </a:rPr>
              <a:t>a</a:t>
            </a:r>
            <a:r>
              <a:rPr sz="1600" spc="75" dirty="0">
                <a:latin typeface="Verdana"/>
                <a:cs typeface="Verdana"/>
              </a:rPr>
              <a:t>pp</a:t>
            </a:r>
            <a:r>
              <a:rPr sz="1600" spc="-130" dirty="0">
                <a:latin typeface="Verdana"/>
                <a:cs typeface="Verdana"/>
              </a:rPr>
              <a:t> </a:t>
            </a:r>
            <a:r>
              <a:rPr sz="1600" spc="-15" dirty="0">
                <a:latin typeface="Verdana"/>
                <a:cs typeface="Verdana"/>
              </a:rPr>
              <a:t>l</a:t>
            </a:r>
            <a:r>
              <a:rPr sz="1600" spc="-80" dirty="0">
                <a:latin typeface="Verdana"/>
                <a:cs typeface="Verdana"/>
              </a:rPr>
              <a:t>’</a:t>
            </a:r>
            <a:r>
              <a:rPr sz="1600" spc="-20" dirty="0">
                <a:latin typeface="Verdana"/>
                <a:cs typeface="Verdana"/>
              </a:rPr>
              <a:t>a</a:t>
            </a:r>
            <a:r>
              <a:rPr sz="1600" spc="-50" dirty="0">
                <a:latin typeface="Verdana"/>
                <a:cs typeface="Verdana"/>
              </a:rPr>
              <a:t>ss</a:t>
            </a:r>
            <a:r>
              <a:rPr sz="1600" spc="-15" dirty="0">
                <a:latin typeface="Verdana"/>
                <a:cs typeface="Verdana"/>
              </a:rPr>
              <a:t>i</a:t>
            </a:r>
            <a:r>
              <a:rPr sz="1600" spc="-50" dirty="0">
                <a:latin typeface="Verdana"/>
                <a:cs typeface="Verdana"/>
              </a:rPr>
              <a:t>s</a:t>
            </a:r>
            <a:r>
              <a:rPr sz="1600" spc="5" dirty="0">
                <a:latin typeface="Verdana"/>
                <a:cs typeface="Verdana"/>
              </a:rPr>
              <a:t>t</a:t>
            </a:r>
            <a:r>
              <a:rPr sz="1600" spc="-15" dirty="0">
                <a:latin typeface="Verdana"/>
                <a:cs typeface="Verdana"/>
              </a:rPr>
              <a:t>i</a:t>
            </a:r>
            <a:r>
              <a:rPr sz="1600" spc="5" dirty="0">
                <a:latin typeface="Verdana"/>
                <a:cs typeface="Verdana"/>
              </a:rPr>
              <a:t>t</a:t>
            </a:r>
            <a:r>
              <a:rPr sz="1600" spc="20" dirty="0">
                <a:latin typeface="Verdana"/>
                <a:cs typeface="Verdana"/>
              </a:rPr>
              <a:t>o</a:t>
            </a:r>
            <a:r>
              <a:rPr sz="1600" spc="-340" dirty="0">
                <a:latin typeface="Verdana"/>
                <a:cs typeface="Verdana"/>
              </a:rPr>
              <a:t>:</a:t>
            </a:r>
            <a:endParaRPr sz="1600" dirty="0">
              <a:latin typeface="Verdana"/>
              <a:cs typeface="Verdana"/>
            </a:endParaRPr>
          </a:p>
          <a:p>
            <a:pPr marL="266700" indent="-254000" algn="just">
              <a:lnSpc>
                <a:spcPct val="100000"/>
              </a:lnSpc>
              <a:spcBef>
                <a:spcPts val="409"/>
              </a:spcBef>
              <a:buClr>
                <a:srgbClr val="F85E1C"/>
              </a:buClr>
              <a:buFont typeface="Tahoma"/>
              <a:buAutoNum type="arabicPeriod"/>
              <a:tabLst>
                <a:tab pos="266065" algn="l"/>
                <a:tab pos="266700" algn="l"/>
              </a:tabLst>
            </a:pPr>
            <a:r>
              <a:rPr sz="1600" spc="-100" dirty="0">
                <a:latin typeface="Verdana"/>
                <a:cs typeface="Verdana"/>
              </a:rPr>
              <a:t>S</a:t>
            </a:r>
            <a:r>
              <a:rPr sz="1600" spc="25" dirty="0">
                <a:latin typeface="Verdana"/>
                <a:cs typeface="Verdana"/>
              </a:rPr>
              <a:t>c</a:t>
            </a:r>
            <a:r>
              <a:rPr sz="1600" spc="35" dirty="0">
                <a:latin typeface="Verdana"/>
                <a:cs typeface="Verdana"/>
              </a:rPr>
              <a:t>e</a:t>
            </a:r>
            <a:r>
              <a:rPr sz="1600" spc="85" dirty="0">
                <a:latin typeface="Verdana"/>
                <a:cs typeface="Verdana"/>
              </a:rPr>
              <a:t>g</a:t>
            </a:r>
            <a:r>
              <a:rPr sz="1600" spc="-15" dirty="0">
                <a:latin typeface="Verdana"/>
                <a:cs typeface="Verdana"/>
              </a:rPr>
              <a:t>li</a:t>
            </a:r>
            <a:r>
              <a:rPr sz="1600" spc="10" dirty="0">
                <a:latin typeface="Verdana"/>
                <a:cs typeface="Verdana"/>
              </a:rPr>
              <a:t>e</a:t>
            </a:r>
            <a:r>
              <a:rPr sz="1600" spc="-130" dirty="0">
                <a:latin typeface="Verdana"/>
                <a:cs typeface="Verdana"/>
              </a:rPr>
              <a:t> </a:t>
            </a:r>
            <a:r>
              <a:rPr sz="1600" spc="-15" dirty="0">
                <a:latin typeface="Verdana"/>
                <a:cs typeface="Verdana"/>
              </a:rPr>
              <a:t>l</a:t>
            </a:r>
            <a:r>
              <a:rPr sz="1600" spc="-80" dirty="0">
                <a:latin typeface="Verdana"/>
                <a:cs typeface="Verdana"/>
              </a:rPr>
              <a:t>’</a:t>
            </a:r>
            <a:r>
              <a:rPr sz="1600" b="1" spc="45" dirty="0">
                <a:latin typeface="Tahoma"/>
                <a:cs typeface="Tahoma"/>
              </a:rPr>
              <a:t>u</a:t>
            </a:r>
            <a:r>
              <a:rPr sz="1600" b="1" spc="20" dirty="0">
                <a:latin typeface="Tahoma"/>
                <a:cs typeface="Tahoma"/>
              </a:rPr>
              <a:t>f</a:t>
            </a:r>
            <a:r>
              <a:rPr sz="1600" b="1" dirty="0">
                <a:latin typeface="Tahoma"/>
                <a:cs typeface="Tahoma"/>
              </a:rPr>
              <a:t>f</a:t>
            </a:r>
            <a:r>
              <a:rPr sz="1600" b="1" spc="-5" dirty="0">
                <a:latin typeface="Tahoma"/>
                <a:cs typeface="Tahoma"/>
              </a:rPr>
              <a:t>i</a:t>
            </a:r>
            <a:r>
              <a:rPr sz="1600" b="1" spc="80" dirty="0">
                <a:latin typeface="Tahoma"/>
                <a:cs typeface="Tahoma"/>
              </a:rPr>
              <a:t>c</a:t>
            </a:r>
            <a:r>
              <a:rPr sz="1600" b="1" spc="-5" dirty="0">
                <a:latin typeface="Tahoma"/>
                <a:cs typeface="Tahoma"/>
              </a:rPr>
              <a:t>i</a:t>
            </a:r>
            <a:r>
              <a:rPr sz="1600" b="1" spc="50" dirty="0">
                <a:latin typeface="Tahoma"/>
                <a:cs typeface="Tahoma"/>
              </a:rPr>
              <a:t>o</a:t>
            </a:r>
            <a:r>
              <a:rPr sz="1600" b="1" spc="-20" dirty="0">
                <a:latin typeface="Tahoma"/>
                <a:cs typeface="Tahoma"/>
              </a:rPr>
              <a:t> </a:t>
            </a:r>
            <a:r>
              <a:rPr sz="1600" b="1" spc="90" dirty="0">
                <a:latin typeface="Tahoma"/>
                <a:cs typeface="Tahoma"/>
              </a:rPr>
              <a:t>d</a:t>
            </a:r>
            <a:r>
              <a:rPr sz="1600" b="1" spc="-5" dirty="0">
                <a:latin typeface="Tahoma"/>
                <a:cs typeface="Tahoma"/>
              </a:rPr>
              <a:t>i</a:t>
            </a:r>
            <a:r>
              <a:rPr sz="1600" b="1" spc="-10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i</a:t>
            </a:r>
            <a:r>
              <a:rPr sz="1600" b="1" spc="65" dirty="0">
                <a:latin typeface="Tahoma"/>
                <a:cs typeface="Tahoma"/>
              </a:rPr>
              <a:t>n</a:t>
            </a:r>
            <a:r>
              <a:rPr sz="1600" b="1" spc="25" dirty="0">
                <a:latin typeface="Tahoma"/>
                <a:cs typeface="Tahoma"/>
              </a:rPr>
              <a:t>t</a:t>
            </a:r>
            <a:r>
              <a:rPr sz="1600" b="1" spc="50" dirty="0">
                <a:latin typeface="Tahoma"/>
                <a:cs typeface="Tahoma"/>
              </a:rPr>
              <a:t>e</a:t>
            </a:r>
            <a:r>
              <a:rPr sz="1600" b="1" spc="-10" dirty="0">
                <a:latin typeface="Tahoma"/>
                <a:cs typeface="Tahoma"/>
              </a:rPr>
              <a:t>r</a:t>
            </a:r>
            <a:r>
              <a:rPr sz="1600" b="1" spc="50" dirty="0">
                <a:latin typeface="Tahoma"/>
                <a:cs typeface="Tahoma"/>
              </a:rPr>
              <a:t>e</a:t>
            </a:r>
            <a:r>
              <a:rPr sz="1600" b="1" spc="10" dirty="0">
                <a:latin typeface="Tahoma"/>
                <a:cs typeface="Tahoma"/>
              </a:rPr>
              <a:t>ss</a:t>
            </a:r>
            <a:r>
              <a:rPr sz="1600" b="1" spc="50" dirty="0">
                <a:latin typeface="Tahoma"/>
                <a:cs typeface="Tahoma"/>
              </a:rPr>
              <a:t>e</a:t>
            </a:r>
            <a:endParaRPr sz="1600" dirty="0">
              <a:latin typeface="Tahoma"/>
              <a:cs typeface="Tahoma"/>
            </a:endParaRPr>
          </a:p>
          <a:p>
            <a:pPr marL="255270" indent="-243204" algn="just">
              <a:lnSpc>
                <a:spcPct val="100000"/>
              </a:lnSpc>
              <a:spcBef>
                <a:spcPts val="430"/>
              </a:spcBef>
              <a:buClr>
                <a:srgbClr val="F85E1C"/>
              </a:buClr>
              <a:buFont typeface="Tahoma"/>
              <a:buAutoNum type="arabicPeriod"/>
              <a:tabLst>
                <a:tab pos="255904" algn="l"/>
              </a:tabLst>
            </a:pPr>
            <a:r>
              <a:rPr sz="1600" spc="-45" dirty="0">
                <a:latin typeface="Verdana"/>
                <a:cs typeface="Verdana"/>
              </a:rPr>
              <a:t>Se</a:t>
            </a:r>
            <a:r>
              <a:rPr sz="1600" spc="-15" dirty="0">
                <a:latin typeface="Verdana"/>
                <a:cs typeface="Verdana"/>
              </a:rPr>
              <a:t>l</a:t>
            </a:r>
            <a:r>
              <a:rPr sz="1600" spc="10" dirty="0">
                <a:latin typeface="Verdana"/>
                <a:cs typeface="Verdana"/>
              </a:rPr>
              <a:t>e</a:t>
            </a:r>
            <a:r>
              <a:rPr sz="1600" spc="-30" dirty="0">
                <a:latin typeface="Verdana"/>
                <a:cs typeface="Verdana"/>
              </a:rPr>
              <a:t>z</a:t>
            </a:r>
            <a:r>
              <a:rPr sz="1600" spc="-15" dirty="0">
                <a:latin typeface="Verdana"/>
                <a:cs typeface="Verdana"/>
              </a:rPr>
              <a:t>i</a:t>
            </a:r>
            <a:r>
              <a:rPr sz="1600" spc="20" dirty="0">
                <a:latin typeface="Verdana"/>
                <a:cs typeface="Verdana"/>
              </a:rPr>
              <a:t>o</a:t>
            </a:r>
            <a:r>
              <a:rPr sz="1600" spc="60" dirty="0">
                <a:latin typeface="Verdana"/>
                <a:cs typeface="Verdana"/>
              </a:rPr>
              <a:t>n</a:t>
            </a:r>
            <a:r>
              <a:rPr sz="1600" spc="-15" dirty="0">
                <a:latin typeface="Verdana"/>
                <a:cs typeface="Verdana"/>
              </a:rPr>
              <a:t>a</a:t>
            </a:r>
            <a:r>
              <a:rPr sz="1600" spc="-135" dirty="0">
                <a:latin typeface="Verdana"/>
                <a:cs typeface="Verdana"/>
              </a:rPr>
              <a:t> </a:t>
            </a:r>
            <a:r>
              <a:rPr sz="1600" spc="-15" dirty="0">
                <a:latin typeface="Verdana"/>
                <a:cs typeface="Verdana"/>
              </a:rPr>
              <a:t>i</a:t>
            </a:r>
            <a:r>
              <a:rPr sz="1600" spc="-10" dirty="0">
                <a:latin typeface="Verdana"/>
                <a:cs typeface="Verdana"/>
              </a:rPr>
              <a:t>l</a:t>
            </a:r>
            <a:r>
              <a:rPr sz="1600" spc="-135" dirty="0">
                <a:latin typeface="Verdana"/>
                <a:cs typeface="Verdana"/>
              </a:rPr>
              <a:t> </a:t>
            </a:r>
            <a:r>
              <a:rPr sz="1600" b="1" spc="20" dirty="0">
                <a:latin typeface="Tahoma"/>
                <a:cs typeface="Tahoma"/>
              </a:rPr>
              <a:t>s</a:t>
            </a:r>
            <a:r>
              <a:rPr sz="1600" b="1" spc="40" dirty="0">
                <a:latin typeface="Tahoma"/>
                <a:cs typeface="Tahoma"/>
              </a:rPr>
              <a:t>e</a:t>
            </a:r>
            <a:r>
              <a:rPr sz="1600" b="1" spc="-10" dirty="0">
                <a:latin typeface="Tahoma"/>
                <a:cs typeface="Tahoma"/>
              </a:rPr>
              <a:t>r</a:t>
            </a:r>
            <a:r>
              <a:rPr sz="1600" b="1" spc="20" dirty="0">
                <a:latin typeface="Tahoma"/>
                <a:cs typeface="Tahoma"/>
              </a:rPr>
              <a:t>v</a:t>
            </a:r>
            <a:r>
              <a:rPr sz="1600" b="1" spc="-5" dirty="0">
                <a:latin typeface="Tahoma"/>
                <a:cs typeface="Tahoma"/>
              </a:rPr>
              <a:t>i</a:t>
            </a:r>
            <a:r>
              <a:rPr sz="1600" b="1" spc="20" dirty="0">
                <a:latin typeface="Tahoma"/>
                <a:cs typeface="Tahoma"/>
              </a:rPr>
              <a:t>z</a:t>
            </a:r>
            <a:r>
              <a:rPr sz="1600" b="1" spc="-5" dirty="0">
                <a:latin typeface="Tahoma"/>
                <a:cs typeface="Tahoma"/>
              </a:rPr>
              <a:t>i</a:t>
            </a:r>
            <a:r>
              <a:rPr sz="1600" b="1" spc="50" dirty="0">
                <a:latin typeface="Tahoma"/>
                <a:cs typeface="Tahoma"/>
              </a:rPr>
              <a:t>o</a:t>
            </a:r>
            <a:endParaRPr sz="1600" dirty="0">
              <a:latin typeface="Tahoma"/>
              <a:cs typeface="Tahoma"/>
            </a:endParaRPr>
          </a:p>
          <a:p>
            <a:pPr marL="255270" indent="-243204" algn="just">
              <a:lnSpc>
                <a:spcPct val="100000"/>
              </a:lnSpc>
              <a:spcBef>
                <a:spcPts val="409"/>
              </a:spcBef>
              <a:buClr>
                <a:srgbClr val="F85E1C"/>
              </a:buClr>
              <a:buFont typeface="Tahoma"/>
              <a:buAutoNum type="arabicPeriod"/>
              <a:tabLst>
                <a:tab pos="255904" algn="l"/>
              </a:tabLst>
            </a:pPr>
            <a:r>
              <a:rPr sz="1600" spc="20" dirty="0">
                <a:latin typeface="Verdana"/>
                <a:cs typeface="Verdana"/>
              </a:rPr>
              <a:t>R</a:t>
            </a:r>
            <a:r>
              <a:rPr sz="1600" dirty="0">
                <a:latin typeface="Verdana"/>
                <a:cs typeface="Verdana"/>
              </a:rPr>
              <a:t>i</a:t>
            </a:r>
            <a:r>
              <a:rPr sz="1600" spc="5" dirty="0">
                <a:latin typeface="Verdana"/>
                <a:cs typeface="Verdana"/>
              </a:rPr>
              <a:t>t</a:t>
            </a:r>
            <a:r>
              <a:rPr sz="1600" spc="-15" dirty="0">
                <a:latin typeface="Verdana"/>
                <a:cs typeface="Verdana"/>
              </a:rPr>
              <a:t>i</a:t>
            </a:r>
            <a:r>
              <a:rPr sz="1600" spc="-40" dirty="0">
                <a:latin typeface="Verdana"/>
                <a:cs typeface="Verdana"/>
              </a:rPr>
              <a:t>r</a:t>
            </a:r>
            <a:r>
              <a:rPr sz="1600" spc="-15" dirty="0">
                <a:latin typeface="Verdana"/>
                <a:cs typeface="Verdana"/>
              </a:rPr>
              <a:t>a</a:t>
            </a:r>
            <a:r>
              <a:rPr sz="1600" spc="-135" dirty="0">
                <a:latin typeface="Verdana"/>
                <a:cs typeface="Verdana"/>
              </a:rPr>
              <a:t> </a:t>
            </a:r>
            <a:r>
              <a:rPr sz="1600" spc="-15" dirty="0">
                <a:latin typeface="Verdana"/>
                <a:cs typeface="Verdana"/>
              </a:rPr>
              <a:t>i</a:t>
            </a:r>
            <a:r>
              <a:rPr sz="1600" spc="-10" dirty="0">
                <a:latin typeface="Verdana"/>
                <a:cs typeface="Verdana"/>
              </a:rPr>
              <a:t>l</a:t>
            </a:r>
            <a:r>
              <a:rPr sz="1600" spc="-135" dirty="0">
                <a:latin typeface="Verdana"/>
                <a:cs typeface="Verdana"/>
              </a:rPr>
              <a:t> </a:t>
            </a:r>
            <a:r>
              <a:rPr sz="1600" b="1" spc="30" dirty="0">
                <a:latin typeface="Tahoma"/>
                <a:cs typeface="Tahoma"/>
              </a:rPr>
              <a:t>ti</a:t>
            </a:r>
            <a:r>
              <a:rPr sz="1600" b="1" spc="40" dirty="0">
                <a:latin typeface="Tahoma"/>
                <a:cs typeface="Tahoma"/>
              </a:rPr>
              <a:t>c</a:t>
            </a:r>
            <a:r>
              <a:rPr sz="1600" b="1" spc="80" dirty="0">
                <a:latin typeface="Tahoma"/>
                <a:cs typeface="Tahoma"/>
              </a:rPr>
              <a:t>k</a:t>
            </a:r>
            <a:r>
              <a:rPr sz="1600" b="1" spc="35" dirty="0">
                <a:latin typeface="Tahoma"/>
                <a:cs typeface="Tahoma"/>
              </a:rPr>
              <a:t>et</a:t>
            </a:r>
            <a:r>
              <a:rPr sz="1600" b="1" spc="-10" dirty="0">
                <a:latin typeface="Tahoma"/>
                <a:cs typeface="Tahoma"/>
              </a:rPr>
              <a:t> </a:t>
            </a:r>
            <a:r>
              <a:rPr sz="1600" b="1" spc="90" dirty="0">
                <a:latin typeface="Tahoma"/>
                <a:cs typeface="Tahoma"/>
              </a:rPr>
              <a:t>d</a:t>
            </a:r>
            <a:r>
              <a:rPr sz="1600" b="1" spc="30" dirty="0">
                <a:latin typeface="Tahoma"/>
                <a:cs typeface="Tahoma"/>
              </a:rPr>
              <a:t>i</a:t>
            </a:r>
            <a:r>
              <a:rPr sz="1600" b="1" spc="60" dirty="0">
                <a:latin typeface="Tahoma"/>
                <a:cs typeface="Tahoma"/>
              </a:rPr>
              <a:t>g</a:t>
            </a:r>
            <a:r>
              <a:rPr sz="1600" b="1" spc="10" dirty="0">
                <a:latin typeface="Tahoma"/>
                <a:cs typeface="Tahoma"/>
              </a:rPr>
              <a:t>it</a:t>
            </a:r>
            <a:r>
              <a:rPr sz="1600" b="1" spc="15" dirty="0">
                <a:latin typeface="Tahoma"/>
                <a:cs typeface="Tahoma"/>
              </a:rPr>
              <a:t>a</a:t>
            </a:r>
            <a:r>
              <a:rPr sz="1600" b="1" spc="25" dirty="0">
                <a:latin typeface="Tahoma"/>
                <a:cs typeface="Tahoma"/>
              </a:rPr>
              <a:t>le</a:t>
            </a:r>
            <a:endParaRPr sz="1600" dirty="0">
              <a:latin typeface="Tahoma"/>
              <a:cs typeface="Tahoma"/>
            </a:endParaRPr>
          </a:p>
          <a:p>
            <a:pPr marL="273050" indent="-260350" algn="just">
              <a:lnSpc>
                <a:spcPct val="100000"/>
              </a:lnSpc>
              <a:spcBef>
                <a:spcPts val="430"/>
              </a:spcBef>
              <a:buClr>
                <a:srgbClr val="F85E1C"/>
              </a:buClr>
              <a:buFont typeface="Tahoma"/>
              <a:buAutoNum type="arabicPeriod"/>
              <a:tabLst>
                <a:tab pos="273050" algn="l"/>
              </a:tabLst>
            </a:pPr>
            <a:r>
              <a:rPr sz="1600" spc="-5" dirty="0">
                <a:latin typeface="Verdana"/>
                <a:cs typeface="Verdana"/>
              </a:rPr>
              <a:t>Verifica</a:t>
            </a:r>
            <a:r>
              <a:rPr sz="1600" spc="-135" dirty="0">
                <a:latin typeface="Verdana"/>
                <a:cs typeface="Verdana"/>
              </a:rPr>
              <a:t> </a:t>
            </a:r>
            <a:r>
              <a:rPr sz="1600" spc="20" dirty="0">
                <a:latin typeface="Verdana"/>
                <a:cs typeface="Verdana"/>
              </a:rPr>
              <a:t>in</a:t>
            </a:r>
            <a:r>
              <a:rPr sz="1600" spc="-130" dirty="0">
                <a:latin typeface="Verdana"/>
                <a:cs typeface="Verdana"/>
              </a:rPr>
              <a:t> </a:t>
            </a:r>
            <a:r>
              <a:rPr sz="1600" spc="40" dirty="0">
                <a:latin typeface="Verdana"/>
                <a:cs typeface="Verdana"/>
              </a:rPr>
              <a:t>ogni</a:t>
            </a:r>
            <a:r>
              <a:rPr sz="1600" spc="-130" dirty="0">
                <a:latin typeface="Verdana"/>
                <a:cs typeface="Verdana"/>
              </a:rPr>
              <a:t> </a:t>
            </a:r>
            <a:r>
              <a:rPr sz="1600" spc="50" dirty="0">
                <a:latin typeface="Verdana"/>
                <a:cs typeface="Verdana"/>
              </a:rPr>
              <a:t>momento</a:t>
            </a:r>
            <a:r>
              <a:rPr sz="1600" spc="-135" dirty="0">
                <a:latin typeface="Verdana"/>
                <a:cs typeface="Verdana"/>
              </a:rPr>
              <a:t> </a:t>
            </a:r>
            <a:r>
              <a:rPr sz="1600" spc="30" dirty="0">
                <a:latin typeface="Verdana"/>
                <a:cs typeface="Verdana"/>
              </a:rPr>
              <a:t>quante</a:t>
            </a:r>
            <a:r>
              <a:rPr sz="1600" spc="-130" dirty="0">
                <a:latin typeface="Verdana"/>
                <a:cs typeface="Verdana"/>
              </a:rPr>
              <a:t> </a:t>
            </a:r>
            <a:r>
              <a:rPr sz="1600" spc="10" dirty="0">
                <a:latin typeface="Verdana"/>
                <a:cs typeface="Verdana"/>
              </a:rPr>
              <a:t>persone</a:t>
            </a:r>
            <a:r>
              <a:rPr sz="1600" spc="-125" dirty="0">
                <a:latin typeface="Verdana"/>
                <a:cs typeface="Verdana"/>
              </a:rPr>
              <a:t> </a:t>
            </a:r>
            <a:r>
              <a:rPr sz="1600" spc="15" dirty="0">
                <a:latin typeface="Verdana"/>
                <a:cs typeface="Verdana"/>
              </a:rPr>
              <a:t>sono</a:t>
            </a:r>
            <a:r>
              <a:rPr sz="1600" spc="-135" dirty="0">
                <a:latin typeface="Verdana"/>
                <a:cs typeface="Verdana"/>
              </a:rPr>
              <a:t> </a:t>
            </a:r>
            <a:r>
              <a:rPr sz="1600" b="1" spc="35" dirty="0">
                <a:latin typeface="Tahoma"/>
                <a:cs typeface="Tahoma"/>
              </a:rPr>
              <a:t>in</a:t>
            </a:r>
            <a:r>
              <a:rPr sz="1600" b="1" spc="-15" dirty="0">
                <a:latin typeface="Tahoma"/>
                <a:cs typeface="Tahoma"/>
              </a:rPr>
              <a:t> </a:t>
            </a:r>
            <a:r>
              <a:rPr sz="1600" b="1" spc="60" dirty="0">
                <a:latin typeface="Tahoma"/>
                <a:cs typeface="Tahoma"/>
              </a:rPr>
              <a:t>coda</a:t>
            </a:r>
            <a:endParaRPr sz="1600" dirty="0">
              <a:latin typeface="Tahoma"/>
              <a:cs typeface="Tahoma"/>
            </a:endParaRPr>
          </a:p>
          <a:p>
            <a:pPr algn="just">
              <a:lnSpc>
                <a:spcPct val="100000"/>
              </a:lnSpc>
              <a:spcBef>
                <a:spcPts val="50"/>
              </a:spcBef>
            </a:pPr>
            <a:endParaRPr sz="1600" dirty="0">
              <a:latin typeface="Tahoma"/>
              <a:cs typeface="Tahoma"/>
            </a:endParaRPr>
          </a:p>
          <a:p>
            <a:pPr marL="12700" marR="5080" algn="just">
              <a:lnSpc>
                <a:spcPct val="125000"/>
              </a:lnSpc>
            </a:pPr>
            <a:r>
              <a:rPr sz="1600" spc="-5" dirty="0">
                <a:latin typeface="Verdana"/>
                <a:cs typeface="Verdana"/>
              </a:rPr>
              <a:t>L’utilizzo </a:t>
            </a:r>
            <a:r>
              <a:rPr sz="1600" spc="25" dirty="0">
                <a:latin typeface="Verdana"/>
                <a:cs typeface="Verdana"/>
              </a:rPr>
              <a:t>del </a:t>
            </a:r>
            <a:r>
              <a:rPr sz="1600" dirty="0">
                <a:latin typeface="Verdana"/>
                <a:cs typeface="Verdana"/>
              </a:rPr>
              <a:t>sistema </a:t>
            </a:r>
            <a:r>
              <a:rPr sz="1600" spc="30" dirty="0">
                <a:latin typeface="Verdana"/>
                <a:cs typeface="Verdana"/>
              </a:rPr>
              <a:t>di </a:t>
            </a:r>
            <a:r>
              <a:rPr sz="1600" spc="-15" dirty="0">
                <a:latin typeface="Verdana"/>
                <a:cs typeface="Verdana"/>
              </a:rPr>
              <a:t>ritiro </a:t>
            </a:r>
            <a:r>
              <a:rPr sz="1600" spc="10" dirty="0">
                <a:latin typeface="Verdana"/>
                <a:cs typeface="Verdana"/>
              </a:rPr>
              <a:t>ticket </a:t>
            </a:r>
            <a:r>
              <a:rPr sz="1600" spc="15" dirty="0">
                <a:latin typeface="Verdana"/>
                <a:cs typeface="Verdana"/>
              </a:rPr>
              <a:t>digitale </a:t>
            </a:r>
            <a:r>
              <a:rPr sz="1600" spc="-10" dirty="0">
                <a:latin typeface="Verdana"/>
                <a:cs typeface="Verdana"/>
              </a:rPr>
              <a:t>offre </a:t>
            </a:r>
            <a:r>
              <a:rPr sz="1600" spc="55" dirty="0">
                <a:latin typeface="Verdana"/>
                <a:cs typeface="Verdana"/>
              </a:rPr>
              <a:t>un </a:t>
            </a:r>
            <a:r>
              <a:rPr sz="1600" spc="-5" dirty="0">
                <a:latin typeface="Verdana"/>
                <a:cs typeface="Verdana"/>
              </a:rPr>
              <a:t>valido </a:t>
            </a:r>
            <a:r>
              <a:rPr sz="1600" spc="-480" dirty="0">
                <a:latin typeface="Verdana"/>
                <a:cs typeface="Verdana"/>
              </a:rPr>
              <a:t> </a:t>
            </a:r>
            <a:r>
              <a:rPr sz="1600" spc="20" dirty="0">
                <a:latin typeface="Verdana"/>
                <a:cs typeface="Verdana"/>
              </a:rPr>
              <a:t>supporto</a:t>
            </a:r>
            <a:r>
              <a:rPr sz="1600" spc="-130" dirty="0">
                <a:latin typeface="Verdana"/>
                <a:cs typeface="Verdana"/>
              </a:rPr>
              <a:t> </a:t>
            </a:r>
            <a:r>
              <a:rPr sz="1600" spc="15" dirty="0">
                <a:latin typeface="Verdana"/>
                <a:cs typeface="Verdana"/>
              </a:rPr>
              <a:t>per</a:t>
            </a:r>
            <a:r>
              <a:rPr sz="1600" spc="-120" dirty="0">
                <a:latin typeface="Verdana"/>
                <a:cs typeface="Verdana"/>
              </a:rPr>
              <a:t> </a:t>
            </a:r>
            <a:r>
              <a:rPr sz="1600" b="1" spc="20" dirty="0">
                <a:latin typeface="Tahoma"/>
                <a:cs typeface="Tahoma"/>
              </a:rPr>
              <a:t>evitare</a:t>
            </a:r>
            <a:r>
              <a:rPr sz="1600" b="1" dirty="0">
                <a:latin typeface="Tahoma"/>
                <a:cs typeface="Tahoma"/>
              </a:rPr>
              <a:t> </a:t>
            </a:r>
            <a:r>
              <a:rPr sz="1600" b="1" spc="25" dirty="0">
                <a:latin typeface="Tahoma"/>
                <a:cs typeface="Tahoma"/>
              </a:rPr>
              <a:t>gli</a:t>
            </a:r>
            <a:r>
              <a:rPr sz="1600" b="1" dirty="0">
                <a:latin typeface="Tahoma"/>
                <a:cs typeface="Tahoma"/>
              </a:rPr>
              <a:t> </a:t>
            </a:r>
            <a:r>
              <a:rPr sz="1600" b="1" spc="40" dirty="0">
                <a:latin typeface="Tahoma"/>
                <a:cs typeface="Tahoma"/>
              </a:rPr>
              <a:t>assembramenti</a:t>
            </a:r>
            <a:r>
              <a:rPr sz="1600" b="1" spc="-45" dirty="0">
                <a:latin typeface="Tahoma"/>
                <a:cs typeface="Tahoma"/>
              </a:rPr>
              <a:t> </a:t>
            </a:r>
            <a:r>
              <a:rPr sz="1600" spc="10" dirty="0">
                <a:latin typeface="Verdana"/>
                <a:cs typeface="Verdana"/>
              </a:rPr>
              <a:t>e</a:t>
            </a:r>
            <a:r>
              <a:rPr sz="1600" spc="-120" dirty="0">
                <a:latin typeface="Verdana"/>
                <a:cs typeface="Verdana"/>
              </a:rPr>
              <a:t> </a:t>
            </a:r>
            <a:r>
              <a:rPr sz="1600" b="1" spc="30" dirty="0">
                <a:latin typeface="Tahoma"/>
                <a:cs typeface="Tahoma"/>
              </a:rPr>
              <a:t>gestire</a:t>
            </a:r>
            <a:r>
              <a:rPr sz="1600" b="1" dirty="0">
                <a:latin typeface="Tahoma"/>
                <a:cs typeface="Tahoma"/>
              </a:rPr>
              <a:t> </a:t>
            </a:r>
            <a:r>
              <a:rPr sz="1600" b="1" spc="-5" dirty="0">
                <a:latin typeface="Tahoma"/>
                <a:cs typeface="Tahoma"/>
              </a:rPr>
              <a:t>il</a:t>
            </a:r>
            <a:r>
              <a:rPr sz="1600" b="1" dirty="0">
                <a:latin typeface="Tahoma"/>
                <a:cs typeface="Tahoma"/>
              </a:rPr>
              <a:t> </a:t>
            </a:r>
            <a:r>
              <a:rPr sz="1600" b="1" spc="20" dirty="0">
                <a:latin typeface="Tahoma"/>
                <a:cs typeface="Tahoma"/>
              </a:rPr>
              <a:t>flusso </a:t>
            </a:r>
            <a:r>
              <a:rPr sz="1600" b="1" spc="-395" dirty="0">
                <a:latin typeface="Tahoma"/>
                <a:cs typeface="Tahoma"/>
              </a:rPr>
              <a:t> </a:t>
            </a:r>
            <a:r>
              <a:rPr sz="1600" b="1" spc="75" dirty="0">
                <a:latin typeface="Tahoma"/>
                <a:cs typeface="Tahoma"/>
              </a:rPr>
              <a:t>d</a:t>
            </a:r>
            <a:r>
              <a:rPr sz="1600" b="1" spc="65" dirty="0">
                <a:latin typeface="Tahoma"/>
                <a:cs typeface="Tahoma"/>
              </a:rPr>
              <a:t>e</a:t>
            </a:r>
            <a:r>
              <a:rPr sz="1600" b="1" spc="90" dirty="0">
                <a:latin typeface="Tahoma"/>
                <a:cs typeface="Tahoma"/>
              </a:rPr>
              <a:t>g</a:t>
            </a:r>
            <a:r>
              <a:rPr sz="1600" b="1" spc="-5" dirty="0">
                <a:latin typeface="Tahoma"/>
                <a:cs typeface="Tahoma"/>
              </a:rPr>
              <a:t>li</a:t>
            </a:r>
            <a:r>
              <a:rPr sz="1600" b="1" spc="-10" dirty="0">
                <a:latin typeface="Tahoma"/>
                <a:cs typeface="Tahoma"/>
              </a:rPr>
              <a:t> </a:t>
            </a:r>
            <a:r>
              <a:rPr sz="1600" b="1" spc="65" dirty="0">
                <a:latin typeface="Tahoma"/>
                <a:cs typeface="Tahoma"/>
              </a:rPr>
              <a:t>u</a:t>
            </a:r>
            <a:r>
              <a:rPr sz="1600" b="1" spc="25" dirty="0">
                <a:latin typeface="Tahoma"/>
                <a:cs typeface="Tahoma"/>
              </a:rPr>
              <a:t>t</a:t>
            </a:r>
            <a:r>
              <a:rPr sz="1600" b="1" spc="50" dirty="0">
                <a:latin typeface="Tahoma"/>
                <a:cs typeface="Tahoma"/>
              </a:rPr>
              <a:t>e</a:t>
            </a:r>
            <a:r>
              <a:rPr sz="1600" b="1" spc="65" dirty="0">
                <a:latin typeface="Tahoma"/>
                <a:cs typeface="Tahoma"/>
              </a:rPr>
              <a:t>n</a:t>
            </a:r>
            <a:r>
              <a:rPr sz="1600" b="1" spc="25" dirty="0">
                <a:latin typeface="Tahoma"/>
                <a:cs typeface="Tahoma"/>
              </a:rPr>
              <a:t>t</a:t>
            </a:r>
            <a:r>
              <a:rPr sz="1600" b="1" spc="-5" dirty="0">
                <a:latin typeface="Tahoma"/>
                <a:cs typeface="Tahoma"/>
              </a:rPr>
              <a:t>i</a:t>
            </a:r>
            <a:r>
              <a:rPr sz="1600" b="1" spc="-45" dirty="0">
                <a:latin typeface="Tahoma"/>
                <a:cs typeface="Tahoma"/>
              </a:rPr>
              <a:t> </a:t>
            </a:r>
            <a:r>
              <a:rPr sz="1600" spc="15" dirty="0">
                <a:latin typeface="Verdana"/>
                <a:cs typeface="Verdana"/>
              </a:rPr>
              <a:t>pr</a:t>
            </a:r>
            <a:r>
              <a:rPr sz="1600" spc="20" dirty="0">
                <a:latin typeface="Verdana"/>
                <a:cs typeface="Verdana"/>
              </a:rPr>
              <a:t>e</a:t>
            </a:r>
            <a:r>
              <a:rPr sz="1600" spc="-45" dirty="0">
                <a:latin typeface="Verdana"/>
                <a:cs typeface="Verdana"/>
              </a:rPr>
              <a:t>ss</a:t>
            </a:r>
            <a:r>
              <a:rPr sz="1600" spc="25" dirty="0">
                <a:latin typeface="Verdana"/>
                <a:cs typeface="Verdana"/>
              </a:rPr>
              <a:t>o</a:t>
            </a:r>
            <a:r>
              <a:rPr sz="1600" spc="-135" dirty="0">
                <a:latin typeface="Verdana"/>
                <a:cs typeface="Verdana"/>
              </a:rPr>
              <a:t> </a:t>
            </a:r>
            <a:r>
              <a:rPr sz="1600" spc="85" dirty="0">
                <a:latin typeface="Verdana"/>
                <a:cs typeface="Verdana"/>
              </a:rPr>
              <a:t>g</a:t>
            </a:r>
            <a:r>
              <a:rPr sz="1600" spc="-15" dirty="0">
                <a:latin typeface="Verdana"/>
                <a:cs typeface="Verdana"/>
              </a:rPr>
              <a:t>l</a:t>
            </a:r>
            <a:r>
              <a:rPr sz="1600" spc="-10" dirty="0">
                <a:latin typeface="Verdana"/>
                <a:cs typeface="Verdana"/>
              </a:rPr>
              <a:t>i</a:t>
            </a:r>
            <a:r>
              <a:rPr sz="1600" spc="-135" dirty="0">
                <a:latin typeface="Verdana"/>
                <a:cs typeface="Verdana"/>
              </a:rPr>
              <a:t> </a:t>
            </a:r>
            <a:r>
              <a:rPr sz="1600" spc="45" dirty="0">
                <a:latin typeface="Verdana"/>
                <a:cs typeface="Verdana"/>
              </a:rPr>
              <a:t>u</a:t>
            </a:r>
            <a:r>
              <a:rPr sz="1600" spc="-20" dirty="0">
                <a:latin typeface="Verdana"/>
                <a:cs typeface="Verdana"/>
              </a:rPr>
              <a:t>ffi</a:t>
            </a:r>
            <a:r>
              <a:rPr sz="1600" spc="50" dirty="0">
                <a:latin typeface="Verdana"/>
                <a:cs typeface="Verdana"/>
              </a:rPr>
              <a:t>c</a:t>
            </a:r>
            <a:r>
              <a:rPr sz="1600" spc="-10" dirty="0">
                <a:latin typeface="Verdana"/>
                <a:cs typeface="Verdana"/>
              </a:rPr>
              <a:t>i</a:t>
            </a:r>
            <a:endParaRPr sz="1600" dirty="0">
              <a:latin typeface="Verdana"/>
              <a:cs typeface="Verdana"/>
            </a:endParaRPr>
          </a:p>
          <a:p>
            <a:pPr algn="just">
              <a:lnSpc>
                <a:spcPct val="100000"/>
              </a:lnSpc>
              <a:spcBef>
                <a:spcPts val="20"/>
              </a:spcBef>
            </a:pPr>
            <a:endParaRPr sz="1600" dirty="0">
              <a:latin typeface="Verdana"/>
              <a:cs typeface="Verdana"/>
            </a:endParaRPr>
          </a:p>
          <a:p>
            <a:pPr marL="12700" marR="306705" algn="just">
              <a:lnSpc>
                <a:spcPct val="100000"/>
              </a:lnSpc>
            </a:pPr>
            <a:r>
              <a:rPr sz="1600" i="1" spc="-85" dirty="0">
                <a:solidFill>
                  <a:srgbClr val="F85E1C"/>
                </a:solidFill>
                <a:latin typeface="Verdana"/>
                <a:cs typeface="Verdana"/>
              </a:rPr>
              <a:t>*le </a:t>
            </a:r>
            <a:r>
              <a:rPr sz="1600" i="1" spc="-5" dirty="0">
                <a:solidFill>
                  <a:srgbClr val="F85E1C"/>
                </a:solidFill>
                <a:latin typeface="Verdana"/>
                <a:cs typeface="Verdana"/>
              </a:rPr>
              <a:t>strutture</a:t>
            </a:r>
            <a:r>
              <a:rPr sz="16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25" dirty="0">
                <a:solidFill>
                  <a:srgbClr val="F85E1C"/>
                </a:solidFill>
                <a:latin typeface="Verdana"/>
                <a:cs typeface="Verdana"/>
              </a:rPr>
              <a:t>che</a:t>
            </a:r>
            <a:r>
              <a:rPr sz="1600" i="1" spc="-8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5" dirty="0">
                <a:solidFill>
                  <a:srgbClr val="F85E1C"/>
                </a:solidFill>
                <a:latin typeface="Verdana"/>
                <a:cs typeface="Verdana"/>
              </a:rPr>
              <a:t>vorranno</a:t>
            </a:r>
            <a:r>
              <a:rPr sz="16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-15" dirty="0">
                <a:solidFill>
                  <a:srgbClr val="F85E1C"/>
                </a:solidFill>
                <a:latin typeface="Verdana"/>
                <a:cs typeface="Verdana"/>
              </a:rPr>
              <a:t>offrire</a:t>
            </a:r>
            <a:r>
              <a:rPr sz="16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-5" dirty="0">
                <a:solidFill>
                  <a:srgbClr val="F85E1C"/>
                </a:solidFill>
                <a:latin typeface="Verdana"/>
                <a:cs typeface="Verdana"/>
              </a:rPr>
              <a:t>il</a:t>
            </a:r>
            <a:r>
              <a:rPr sz="1600" i="1" spc="-7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-15" dirty="0">
                <a:solidFill>
                  <a:srgbClr val="F85E1C"/>
                </a:solidFill>
                <a:latin typeface="Verdana"/>
                <a:cs typeface="Verdana"/>
              </a:rPr>
              <a:t>servizio</a:t>
            </a:r>
            <a:r>
              <a:rPr sz="16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5" dirty="0">
                <a:solidFill>
                  <a:srgbClr val="F85E1C"/>
                </a:solidFill>
                <a:latin typeface="Verdana"/>
                <a:cs typeface="Verdana"/>
              </a:rPr>
              <a:t>riceveranno</a:t>
            </a:r>
            <a:r>
              <a:rPr sz="1600" i="1" spc="-8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40" dirty="0">
                <a:solidFill>
                  <a:srgbClr val="F85E1C"/>
                </a:solidFill>
                <a:latin typeface="Verdana"/>
                <a:cs typeface="Verdana"/>
              </a:rPr>
              <a:t>un</a:t>
            </a:r>
            <a:r>
              <a:rPr sz="16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30" dirty="0">
                <a:solidFill>
                  <a:srgbClr val="F85E1C"/>
                </a:solidFill>
                <a:latin typeface="Verdana"/>
                <a:cs typeface="Verdana"/>
              </a:rPr>
              <a:t>documento</a:t>
            </a:r>
            <a:r>
              <a:rPr sz="16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tecnico </a:t>
            </a:r>
            <a:r>
              <a:rPr sz="1600" i="1" spc="-33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30" dirty="0">
                <a:solidFill>
                  <a:srgbClr val="F85E1C"/>
                </a:solidFill>
                <a:latin typeface="Verdana"/>
                <a:cs typeface="Verdana"/>
              </a:rPr>
              <a:t>con</a:t>
            </a:r>
            <a:r>
              <a:rPr sz="1600" i="1" spc="-9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20" dirty="0">
                <a:solidFill>
                  <a:srgbClr val="F85E1C"/>
                </a:solidFill>
                <a:latin typeface="Verdana"/>
                <a:cs typeface="Verdana"/>
              </a:rPr>
              <a:t>indicazione</a:t>
            </a:r>
            <a:r>
              <a:rPr sz="1600" i="1" spc="-9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20" dirty="0">
                <a:solidFill>
                  <a:srgbClr val="F85E1C"/>
                </a:solidFill>
                <a:latin typeface="Verdana"/>
                <a:cs typeface="Verdana"/>
              </a:rPr>
              <a:t>di</a:t>
            </a:r>
            <a:r>
              <a:rPr sz="16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35" dirty="0">
                <a:solidFill>
                  <a:srgbClr val="F85E1C"/>
                </a:solidFill>
                <a:latin typeface="Verdana"/>
                <a:cs typeface="Verdana"/>
              </a:rPr>
              <a:t>quanto</a:t>
            </a:r>
            <a:r>
              <a:rPr sz="1600" i="1" spc="-9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5" dirty="0">
                <a:solidFill>
                  <a:srgbClr val="F85E1C"/>
                </a:solidFill>
                <a:latin typeface="Verdana"/>
                <a:cs typeface="Verdana"/>
              </a:rPr>
              <a:t>necessario</a:t>
            </a:r>
            <a:r>
              <a:rPr sz="1600" i="1" spc="-9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5" dirty="0">
                <a:solidFill>
                  <a:srgbClr val="F85E1C"/>
                </a:solidFill>
                <a:latin typeface="Verdana"/>
                <a:cs typeface="Verdana"/>
              </a:rPr>
              <a:t>per</a:t>
            </a:r>
            <a:r>
              <a:rPr sz="1600" i="1" spc="-9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5" dirty="0">
                <a:solidFill>
                  <a:srgbClr val="F85E1C"/>
                </a:solidFill>
                <a:latin typeface="Verdana"/>
                <a:cs typeface="Verdana"/>
              </a:rPr>
              <a:t>l’integrazione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60632" y="309371"/>
            <a:ext cx="59537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40" dirty="0"/>
              <a:t>NUOVO</a:t>
            </a:r>
            <a:r>
              <a:rPr sz="2000" dirty="0"/>
              <a:t> </a:t>
            </a:r>
            <a:r>
              <a:rPr sz="2000" spc="30" dirty="0"/>
              <a:t>SERVIZI:</a:t>
            </a:r>
            <a:r>
              <a:rPr sz="2000" spc="5" dirty="0"/>
              <a:t> </a:t>
            </a:r>
            <a:r>
              <a:rPr sz="2000" spc="90" dirty="0"/>
              <a:t>ELIMINA</a:t>
            </a:r>
            <a:r>
              <a:rPr sz="2000" spc="10" dirty="0"/>
              <a:t> </a:t>
            </a:r>
            <a:r>
              <a:rPr sz="2000" spc="85" dirty="0"/>
              <a:t>CODE</a:t>
            </a:r>
            <a:r>
              <a:rPr sz="2000" dirty="0"/>
              <a:t> </a:t>
            </a:r>
            <a:r>
              <a:rPr sz="2000" spc="35" dirty="0"/>
              <a:t>SPORTELLO</a:t>
            </a:r>
            <a:endParaRPr sz="2000"/>
          </a:p>
        </p:txBody>
      </p:sp>
      <p:sp>
        <p:nvSpPr>
          <p:cNvPr id="11" name="object 11"/>
          <p:cNvSpPr txBox="1"/>
          <p:nvPr/>
        </p:nvSpPr>
        <p:spPr>
          <a:xfrm>
            <a:off x="960632" y="692403"/>
            <a:ext cx="14725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-65" dirty="0">
                <a:solidFill>
                  <a:srgbClr val="F85E1C"/>
                </a:solidFill>
                <a:latin typeface="Verdana"/>
                <a:cs typeface="Verdana"/>
              </a:rPr>
              <a:t>In</a:t>
            </a:r>
            <a:r>
              <a:rPr sz="1600" i="1" spc="-13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-20" dirty="0">
                <a:solidFill>
                  <a:srgbClr val="F85E1C"/>
                </a:solidFill>
                <a:latin typeface="Verdana"/>
                <a:cs typeface="Verdana"/>
              </a:rPr>
              <a:t>l</a:t>
            </a:r>
            <a:r>
              <a:rPr sz="1600" i="1" spc="120" dirty="0">
                <a:solidFill>
                  <a:srgbClr val="F85E1C"/>
                </a:solidFill>
                <a:latin typeface="Verdana"/>
                <a:cs typeface="Verdana"/>
              </a:rPr>
              <a:t>a</a:t>
            </a:r>
            <a:r>
              <a:rPr sz="1600" i="1" spc="-90" dirty="0">
                <a:solidFill>
                  <a:srgbClr val="F85E1C"/>
                </a:solidFill>
                <a:latin typeface="Verdana"/>
                <a:cs typeface="Verdana"/>
              </a:rPr>
              <a:t>v</a:t>
            </a:r>
            <a:r>
              <a:rPr sz="1600" i="1" spc="25" dirty="0">
                <a:solidFill>
                  <a:srgbClr val="F85E1C"/>
                </a:solidFill>
                <a:latin typeface="Verdana"/>
                <a:cs typeface="Verdana"/>
              </a:rPr>
              <a:t>o</a:t>
            </a:r>
            <a:r>
              <a:rPr sz="1600" i="1" spc="-50" dirty="0">
                <a:solidFill>
                  <a:srgbClr val="F85E1C"/>
                </a:solidFill>
                <a:latin typeface="Verdana"/>
                <a:cs typeface="Verdana"/>
              </a:rPr>
              <a:t>r</a:t>
            </a:r>
            <a:r>
              <a:rPr sz="1600" i="1" spc="120" dirty="0">
                <a:solidFill>
                  <a:srgbClr val="F85E1C"/>
                </a:solidFill>
                <a:latin typeface="Verdana"/>
                <a:cs typeface="Verdana"/>
              </a:rPr>
              <a:t>a</a:t>
            </a:r>
            <a:r>
              <a:rPr sz="1600" i="1" spc="-35" dirty="0">
                <a:solidFill>
                  <a:srgbClr val="F85E1C"/>
                </a:solidFill>
                <a:latin typeface="Verdana"/>
                <a:cs typeface="Verdana"/>
              </a:rPr>
              <a:t>z</a:t>
            </a:r>
            <a:r>
              <a:rPr sz="1600" i="1" spc="-20" dirty="0">
                <a:solidFill>
                  <a:srgbClr val="F85E1C"/>
                </a:solidFill>
                <a:latin typeface="Verdana"/>
                <a:cs typeface="Verdana"/>
              </a:rPr>
              <a:t>i</a:t>
            </a:r>
            <a:r>
              <a:rPr sz="1600" i="1" spc="25" dirty="0">
                <a:solidFill>
                  <a:srgbClr val="F85E1C"/>
                </a:solidFill>
                <a:latin typeface="Verdana"/>
                <a:cs typeface="Verdana"/>
              </a:rPr>
              <a:t>o</a:t>
            </a:r>
            <a:r>
              <a:rPr sz="1600" i="1" spc="70" dirty="0">
                <a:solidFill>
                  <a:srgbClr val="F85E1C"/>
                </a:solidFill>
                <a:latin typeface="Verdana"/>
                <a:cs typeface="Verdana"/>
              </a:rPr>
              <a:t>n</a:t>
            </a:r>
            <a:r>
              <a:rPr sz="1600" i="1" spc="10" dirty="0">
                <a:solidFill>
                  <a:srgbClr val="F85E1C"/>
                </a:solidFill>
                <a:latin typeface="Verdana"/>
                <a:cs typeface="Verdana"/>
              </a:rPr>
              <a:t>e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92608" y="387095"/>
            <a:ext cx="591311" cy="505967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1555355" y="6326174"/>
            <a:ext cx="222250" cy="21336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z="1100" b="1" spc="-135" dirty="0">
                <a:latin typeface="Tahoma"/>
                <a:cs typeface="Tahoma"/>
              </a:rPr>
              <a:t>18</a:t>
            </a:fld>
            <a:endParaRPr sz="1100">
              <a:latin typeface="Tahoma"/>
              <a:cs typeface="Tahoma"/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4872466" y="6179728"/>
            <a:ext cx="2447069" cy="602072"/>
            <a:chOff x="4379730" y="5562600"/>
            <a:chExt cx="2447069" cy="602072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67400" y="5562600"/>
              <a:ext cx="959399" cy="602072"/>
            </a:xfrm>
            <a:prstGeom prst="rect">
              <a:avLst/>
            </a:prstGeom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79730" y="5676950"/>
              <a:ext cx="1225402" cy="48772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5921351"/>
            <a:ext cx="1828959" cy="42066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742" y="5810121"/>
            <a:ext cx="773648" cy="654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412" y="1063791"/>
            <a:ext cx="560881" cy="58526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517" y="57974"/>
            <a:ext cx="621846" cy="487722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4419600" y="5773470"/>
            <a:ext cx="2447069" cy="602072"/>
            <a:chOff x="4379730" y="5562600"/>
            <a:chExt cx="2447069" cy="602072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7400" y="5562600"/>
              <a:ext cx="959399" cy="602072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79730" y="5676950"/>
              <a:ext cx="1225402" cy="487722"/>
            </a:xfrm>
            <a:prstGeom prst="rect">
              <a:avLst/>
            </a:prstGeom>
          </p:spPr>
        </p:pic>
      </p:grpSp>
      <p:pic>
        <p:nvPicPr>
          <p:cNvPr id="4" name="Immagin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3356" y="5006"/>
            <a:ext cx="1804572" cy="174360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652517" y="3200400"/>
            <a:ext cx="87671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200" i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VEDIAMO INSIEME IL FUNZIONAMENTO …</a:t>
            </a:r>
            <a:endParaRPr lang="it-IT" sz="3200" i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9209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38400" y="533400"/>
            <a:ext cx="7729728" cy="1188720"/>
          </a:xfrm>
          <a:noFill/>
          <a:ln>
            <a:noFill/>
          </a:ln>
        </p:spPr>
        <p:txBody>
          <a:bodyPr/>
          <a:lstStyle/>
          <a:p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INDICE</a:t>
            </a:r>
            <a:endParaRPr lang="it-IT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57400" y="1700349"/>
            <a:ext cx="7729728" cy="3101983"/>
          </a:xfrm>
        </p:spPr>
        <p:txBody>
          <a:bodyPr>
            <a:noAutofit/>
          </a:bodyPr>
          <a:lstStyle/>
          <a:p>
            <a:r>
              <a:rPr lang="it-IT" sz="3200" dirty="0" smtClean="0">
                <a:latin typeface="Sitka Banner" pitchFamily="2" charset="0"/>
              </a:rPr>
              <a:t>Definizione FSE;</a:t>
            </a:r>
          </a:p>
          <a:p>
            <a:r>
              <a:rPr lang="it-IT" sz="3200" dirty="0" smtClean="0">
                <a:latin typeface="Sitka Banner" pitchFamily="2" charset="0"/>
              </a:rPr>
              <a:t>Brevi cenni storici al FSE;</a:t>
            </a:r>
          </a:p>
          <a:p>
            <a:r>
              <a:rPr lang="it-IT" sz="3200" dirty="0" smtClean="0">
                <a:latin typeface="Sitka Banner" pitchFamily="2" charset="0"/>
              </a:rPr>
              <a:t>I portali di accesso; </a:t>
            </a:r>
          </a:p>
          <a:p>
            <a:r>
              <a:rPr lang="it-IT" sz="3200" dirty="0" smtClean="0">
                <a:latin typeface="Sitka Banner" pitchFamily="2" charset="0"/>
              </a:rPr>
              <a:t>I servizi attivi e quelli in lavorazione; </a:t>
            </a:r>
          </a:p>
          <a:p>
            <a:r>
              <a:rPr lang="it-IT" sz="3200" dirty="0" smtClean="0">
                <a:latin typeface="Sitka Banner" pitchFamily="2" charset="0"/>
              </a:rPr>
              <a:t>Telemedicina : televista; </a:t>
            </a:r>
          </a:p>
          <a:p>
            <a:r>
              <a:rPr lang="it-IT" sz="3200" dirty="0" smtClean="0">
                <a:latin typeface="Sitka Banner" pitchFamily="2" charset="0"/>
              </a:rPr>
              <a:t>Nuovi servizi ( non ancora attivi);</a:t>
            </a:r>
          </a:p>
          <a:p>
            <a:r>
              <a:rPr lang="it-IT" sz="3200" dirty="0" smtClean="0">
                <a:latin typeface="Sitka Banner" pitchFamily="2" charset="0"/>
              </a:rPr>
              <a:t>Video pratico sull’utilizzo del FSE tramite </a:t>
            </a:r>
            <a:r>
              <a:rPr lang="it-IT" sz="3200" dirty="0" err="1" smtClean="0">
                <a:latin typeface="Sitka Banner" pitchFamily="2" charset="0"/>
              </a:rPr>
              <a:t>app</a:t>
            </a:r>
            <a:r>
              <a:rPr lang="it-IT" sz="3200" dirty="0" smtClean="0">
                <a:latin typeface="Sitka Banner" pitchFamily="2" charset="0"/>
              </a:rPr>
              <a:t>.</a:t>
            </a:r>
            <a:endParaRPr lang="it-IT" sz="3200" dirty="0">
              <a:latin typeface="Sitka Banner" pitchFamily="2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2400"/>
            <a:ext cx="1402202" cy="68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655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ogetto senza titol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1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551" y="18807"/>
            <a:ext cx="6380891" cy="6856095"/>
            <a:chOff x="0" y="0"/>
            <a:chExt cx="6748780" cy="6856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748538" cy="68556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7368" y="1795272"/>
              <a:ext cx="4654296" cy="32674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9369" y="5941348"/>
              <a:ext cx="621484" cy="490151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35152" y="5850551"/>
            <a:ext cx="2156844" cy="76517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24525" y="5353179"/>
            <a:ext cx="559478" cy="58816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996820" y="383844"/>
            <a:ext cx="1826529" cy="4211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48856" y="4440935"/>
            <a:ext cx="1182624" cy="35661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26366" y="3448353"/>
            <a:ext cx="822900" cy="82290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730211" y="2271776"/>
            <a:ext cx="4295140" cy="556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999"/>
              </a:lnSpc>
              <a:spcBef>
                <a:spcPts val="100"/>
              </a:spcBef>
            </a:pPr>
            <a:r>
              <a:rPr sz="1500" dirty="0">
                <a:latin typeface="Verdana"/>
                <a:cs typeface="Verdana"/>
              </a:rPr>
              <a:t>Scopri</a:t>
            </a:r>
            <a:r>
              <a:rPr sz="1500" spc="-145" dirty="0">
                <a:latin typeface="Verdana"/>
                <a:cs typeface="Verdana"/>
              </a:rPr>
              <a:t> </a:t>
            </a:r>
            <a:r>
              <a:rPr sz="1500" spc="30" dirty="0">
                <a:latin typeface="Verdana"/>
                <a:cs typeface="Verdana"/>
              </a:rPr>
              <a:t>di</a:t>
            </a:r>
            <a:r>
              <a:rPr sz="1500" spc="-145" dirty="0">
                <a:latin typeface="Verdana"/>
                <a:cs typeface="Verdana"/>
              </a:rPr>
              <a:t> </a:t>
            </a:r>
            <a:r>
              <a:rPr sz="1500" spc="40" dirty="0">
                <a:latin typeface="Verdana"/>
                <a:cs typeface="Verdana"/>
              </a:rPr>
              <a:t>più</a:t>
            </a:r>
            <a:r>
              <a:rPr sz="1500" spc="-140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sul</a:t>
            </a:r>
            <a:r>
              <a:rPr sz="1500" spc="-145" dirty="0">
                <a:latin typeface="Verdana"/>
                <a:cs typeface="Verdana"/>
              </a:rPr>
              <a:t> </a:t>
            </a:r>
            <a:r>
              <a:rPr sz="1500" spc="25" dirty="0">
                <a:latin typeface="Verdana"/>
                <a:cs typeface="Verdana"/>
              </a:rPr>
              <a:t>progetto</a:t>
            </a:r>
            <a:r>
              <a:rPr sz="1500" spc="-145" dirty="0">
                <a:latin typeface="Verdana"/>
                <a:cs typeface="Verdana"/>
              </a:rPr>
              <a:t> </a:t>
            </a:r>
            <a:r>
              <a:rPr sz="1500" b="1" spc="-65" dirty="0">
                <a:latin typeface="Verdana"/>
                <a:cs typeface="Verdana"/>
              </a:rPr>
              <a:t>Salute</a:t>
            </a:r>
            <a:r>
              <a:rPr sz="1500" b="1" spc="-85" dirty="0">
                <a:latin typeface="Verdana"/>
                <a:cs typeface="Verdana"/>
              </a:rPr>
              <a:t> </a:t>
            </a:r>
            <a:r>
              <a:rPr sz="1500" b="1" spc="-60" dirty="0">
                <a:latin typeface="Verdana"/>
                <a:cs typeface="Verdana"/>
              </a:rPr>
              <a:t>Basilicata</a:t>
            </a:r>
            <a:r>
              <a:rPr sz="1500" b="1" spc="-90" dirty="0">
                <a:latin typeface="Verdana"/>
                <a:cs typeface="Verdana"/>
              </a:rPr>
              <a:t> </a:t>
            </a:r>
            <a:r>
              <a:rPr sz="1500" spc="10" dirty="0">
                <a:latin typeface="Verdana"/>
                <a:cs typeface="Verdana"/>
              </a:rPr>
              <a:t>e </a:t>
            </a:r>
            <a:r>
              <a:rPr sz="1500" spc="-509" dirty="0">
                <a:latin typeface="Verdana"/>
                <a:cs typeface="Verdana"/>
              </a:rPr>
              <a:t> </a:t>
            </a:r>
            <a:r>
              <a:rPr sz="1500" dirty="0">
                <a:latin typeface="Verdana"/>
                <a:cs typeface="Verdana"/>
              </a:rPr>
              <a:t>sc</a:t>
            </a:r>
            <a:r>
              <a:rPr sz="1500" spc="-5" dirty="0">
                <a:latin typeface="Verdana"/>
                <a:cs typeface="Verdana"/>
              </a:rPr>
              <a:t>a</a:t>
            </a:r>
            <a:r>
              <a:rPr sz="1500" spc="-45" dirty="0">
                <a:latin typeface="Verdana"/>
                <a:cs typeface="Verdana"/>
              </a:rPr>
              <a:t>r</a:t>
            </a:r>
            <a:r>
              <a:rPr sz="1500" spc="-15" dirty="0">
                <a:latin typeface="Verdana"/>
                <a:cs typeface="Verdana"/>
              </a:rPr>
              <a:t>i</a:t>
            </a:r>
            <a:r>
              <a:rPr sz="1500" spc="25" dirty="0">
                <a:latin typeface="Verdana"/>
                <a:cs typeface="Verdana"/>
              </a:rPr>
              <a:t>ca</a:t>
            </a:r>
            <a:r>
              <a:rPr sz="1500" spc="-140" dirty="0">
                <a:latin typeface="Verdana"/>
                <a:cs typeface="Verdana"/>
              </a:rPr>
              <a:t> </a:t>
            </a:r>
            <a:r>
              <a:rPr sz="1500" spc="-15" dirty="0">
                <a:latin typeface="Verdana"/>
                <a:cs typeface="Verdana"/>
              </a:rPr>
              <a:t>l</a:t>
            </a:r>
            <a:r>
              <a:rPr sz="1500" spc="-90" dirty="0">
                <a:latin typeface="Verdana"/>
                <a:cs typeface="Verdana"/>
              </a:rPr>
              <a:t>’</a:t>
            </a:r>
            <a:r>
              <a:rPr sz="1500" spc="-20" dirty="0">
                <a:latin typeface="Verdana"/>
                <a:cs typeface="Verdana"/>
              </a:rPr>
              <a:t>a</a:t>
            </a:r>
            <a:r>
              <a:rPr sz="1500" spc="75" dirty="0">
                <a:latin typeface="Verdana"/>
                <a:cs typeface="Verdana"/>
              </a:rPr>
              <a:t>p</a:t>
            </a:r>
            <a:r>
              <a:rPr sz="1500" spc="80" dirty="0">
                <a:latin typeface="Verdana"/>
                <a:cs typeface="Verdana"/>
              </a:rPr>
              <a:t>p</a:t>
            </a:r>
            <a:r>
              <a:rPr sz="1500" spc="-145" dirty="0">
                <a:latin typeface="Verdana"/>
                <a:cs typeface="Verdana"/>
              </a:rPr>
              <a:t> </a:t>
            </a:r>
            <a:r>
              <a:rPr sz="1500" spc="75" dirty="0">
                <a:latin typeface="Verdana"/>
                <a:cs typeface="Verdana"/>
              </a:rPr>
              <a:t>d</a:t>
            </a:r>
            <a:r>
              <a:rPr sz="1500" spc="-20" dirty="0">
                <a:latin typeface="Verdana"/>
                <a:cs typeface="Verdana"/>
              </a:rPr>
              <a:t>a</a:t>
            </a:r>
            <a:r>
              <a:rPr sz="1500" spc="85" dirty="0">
                <a:latin typeface="Verdana"/>
                <a:cs typeface="Verdana"/>
              </a:rPr>
              <a:t>g</a:t>
            </a:r>
            <a:r>
              <a:rPr sz="1500" spc="-15" dirty="0">
                <a:latin typeface="Verdana"/>
                <a:cs typeface="Verdana"/>
              </a:rPr>
              <a:t>l</a:t>
            </a:r>
            <a:r>
              <a:rPr sz="1500" spc="-10" dirty="0">
                <a:latin typeface="Verdana"/>
                <a:cs typeface="Verdana"/>
              </a:rPr>
              <a:t>i</a:t>
            </a:r>
            <a:r>
              <a:rPr sz="1500" spc="-145" dirty="0">
                <a:latin typeface="Verdana"/>
                <a:cs typeface="Verdana"/>
              </a:rPr>
              <a:t> </a:t>
            </a:r>
            <a:r>
              <a:rPr sz="1500" spc="-15" dirty="0">
                <a:latin typeface="Verdana"/>
                <a:cs typeface="Verdana"/>
              </a:rPr>
              <a:t>st</a:t>
            </a:r>
            <a:r>
              <a:rPr sz="1500" spc="25" dirty="0">
                <a:latin typeface="Verdana"/>
                <a:cs typeface="Verdana"/>
              </a:rPr>
              <a:t>o</a:t>
            </a:r>
            <a:r>
              <a:rPr sz="1500" spc="-45" dirty="0">
                <a:latin typeface="Verdana"/>
                <a:cs typeface="Verdana"/>
              </a:rPr>
              <a:t>r</a:t>
            </a:r>
            <a:r>
              <a:rPr sz="1500" dirty="0">
                <a:latin typeface="Verdana"/>
                <a:cs typeface="Verdana"/>
              </a:rPr>
              <a:t>e</a:t>
            </a:r>
            <a:r>
              <a:rPr sz="1500" spc="-204" dirty="0">
                <a:latin typeface="Verdana"/>
                <a:cs typeface="Verdana"/>
              </a:rPr>
              <a:t>!</a:t>
            </a:r>
            <a:endParaRPr sz="1500">
              <a:latin typeface="Verdana"/>
              <a:cs typeface="Verdan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893807" y="4440935"/>
            <a:ext cx="1182624" cy="35661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92029" y="3446855"/>
            <a:ext cx="824398" cy="82440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8384466" y="4445656"/>
            <a:ext cx="1175572" cy="35267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384466" y="4854076"/>
            <a:ext cx="1175572" cy="35267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564014" y="3451719"/>
            <a:ext cx="825159" cy="825159"/>
          </a:xfrm>
          <a:prstGeom prst="rect">
            <a:avLst/>
          </a:prstGeom>
        </p:spPr>
      </p:pic>
      <p:grpSp>
        <p:nvGrpSpPr>
          <p:cNvPr id="20" name="Gruppo 19"/>
          <p:cNvGrpSpPr/>
          <p:nvPr/>
        </p:nvGrpSpPr>
        <p:grpSpPr>
          <a:xfrm>
            <a:off x="4872466" y="6179728"/>
            <a:ext cx="2447069" cy="602072"/>
            <a:chOff x="4379730" y="5562600"/>
            <a:chExt cx="2447069" cy="602072"/>
          </a:xfrm>
        </p:grpSpPr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867400" y="5562600"/>
              <a:ext cx="959399" cy="602072"/>
            </a:xfrm>
            <a:prstGeom prst="rect">
              <a:avLst/>
            </a:prstGeom>
          </p:spPr>
        </p:pic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379730" y="5676950"/>
              <a:ext cx="1225402" cy="487722"/>
            </a:xfrm>
            <a:prstGeom prst="rect">
              <a:avLst/>
            </a:prstGeom>
          </p:spPr>
        </p:pic>
      </p:grpSp>
      <p:sp>
        <p:nvSpPr>
          <p:cNvPr id="18" name="Titolo 17"/>
          <p:cNvSpPr>
            <a:spLocks noGrp="1"/>
          </p:cNvSpPr>
          <p:nvPr>
            <p:ph type="title"/>
          </p:nvPr>
        </p:nvSpPr>
        <p:spPr>
          <a:xfrm>
            <a:off x="5209033" y="873233"/>
            <a:ext cx="6614316" cy="1010412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it-IT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Grazie a tutti per l’attenzione</a:t>
            </a:r>
            <a:endParaRPr lang="it-IT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6800" y="1475417"/>
            <a:ext cx="9918393" cy="430887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COS’E’ IL FASCICOLO SANITARIO ELETTRONICO?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idx="1"/>
          </p:nvPr>
        </p:nvSpPr>
        <p:spPr>
          <a:xfrm>
            <a:off x="228600" y="2773085"/>
            <a:ext cx="9671204" cy="2123658"/>
          </a:xfrm>
        </p:spPr>
        <p:txBody>
          <a:bodyPr>
            <a:norm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</a:rPr>
              <a:t>Il Fascicolo Sanitario Elettronico è l’insieme dei dati e documenti digitali di tipo sanitario e socio-sanitario generati da eventi clinici e medici presenti e </a:t>
            </a:r>
            <a:r>
              <a:rPr lang="it-IT" sz="2000" dirty="0" smtClean="0">
                <a:solidFill>
                  <a:schemeClr val="tx1"/>
                </a:solidFill>
              </a:rPr>
              <a:t>trascorsi.</a:t>
            </a:r>
          </a:p>
          <a:p>
            <a:pPr algn="just"/>
            <a:r>
              <a:rPr lang="it-IT" sz="2000" dirty="0" smtClean="0">
                <a:solidFill>
                  <a:schemeClr val="tx1"/>
                </a:solidFill>
              </a:rPr>
              <a:t>Contiene </a:t>
            </a:r>
            <a:r>
              <a:rPr lang="it-IT" sz="2000" dirty="0">
                <a:solidFill>
                  <a:schemeClr val="tx1"/>
                </a:solidFill>
              </a:rPr>
              <a:t>la storia clinica con tutti i referti, le analisi e le radiografie, tutte le terapie e gli eventuali ricoveri ospedalieri.</a:t>
            </a:r>
          </a:p>
          <a:p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69806"/>
            <a:ext cx="1499638" cy="34491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17820"/>
            <a:ext cx="933683" cy="793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290450"/>
            <a:ext cx="1163721" cy="503627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4800601" y="5562600"/>
            <a:ext cx="2209800" cy="678272"/>
            <a:chOff x="4379730" y="5562600"/>
            <a:chExt cx="2447069" cy="602072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7400" y="5562600"/>
              <a:ext cx="959399" cy="602072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79730" y="5676950"/>
              <a:ext cx="1225402" cy="487722"/>
            </a:xfrm>
            <a:prstGeom prst="rect">
              <a:avLst/>
            </a:prstGeom>
          </p:spPr>
        </p:pic>
      </p:grpSp>
      <p:pic>
        <p:nvPicPr>
          <p:cNvPr id="15" name="Immagin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2838" y="2270096"/>
            <a:ext cx="1744361" cy="458790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559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676400" y="432513"/>
            <a:ext cx="10363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VANTAGGI DEL FASCICOLO </a:t>
            </a:r>
            <a:r>
              <a:rPr lang="it-IT" sz="4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SANITARIO</a:t>
            </a:r>
          </a:p>
          <a:p>
            <a:pPr algn="ctr"/>
            <a:r>
              <a:rPr lang="it-IT" sz="4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sz="4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ELETTRONICO …</a:t>
            </a:r>
            <a:endParaRPr lang="it-IT" sz="4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5943600"/>
            <a:ext cx="2298404" cy="5660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37" y="135512"/>
            <a:ext cx="920191" cy="778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" name="Diagramma 1"/>
          <p:cNvGraphicFramePr/>
          <p:nvPr>
            <p:extLst>
              <p:ext uri="{D42A27DB-BD31-4B8C-83A1-F6EECF244321}">
                <p14:modId xmlns:p14="http://schemas.microsoft.com/office/powerpoint/2010/main" val="775598304"/>
              </p:ext>
            </p:extLst>
          </p:nvPr>
        </p:nvGraphicFramePr>
        <p:xfrm>
          <a:off x="152400" y="1765406"/>
          <a:ext cx="7315200" cy="5092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0096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4" y="0"/>
            <a:ext cx="12171556" cy="6896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ttangolo 7"/>
          <p:cNvSpPr/>
          <p:nvPr/>
        </p:nvSpPr>
        <p:spPr>
          <a:xfrm>
            <a:off x="1752600" y="990600"/>
            <a:ext cx="4419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i="1" dirty="0">
                <a:latin typeface="Sitka Banner" pitchFamily="2" charset="0"/>
              </a:rPr>
              <a:t>In Basilicata, il Fascicolo Sanitario Elettronico (FSE) è stato introdotto nel 2017 per migliorare la gestione dei dati sanitari dei cittadini. Consente ai medici di accedere facilmente alle informazioni sanitarie e ai cittadini di visualizzare i propri dati tramite SPID, CIE O CNS. Il sistema ottimizza le cure, riduce gli errori e facilita la comunicazione tra i professionisti sanitari.</a:t>
            </a:r>
          </a:p>
        </p:txBody>
      </p:sp>
      <p:sp>
        <p:nvSpPr>
          <p:cNvPr id="9" name="Rettangolo 8"/>
          <p:cNvSpPr/>
          <p:nvPr/>
        </p:nvSpPr>
        <p:spPr>
          <a:xfrm>
            <a:off x="6324600" y="2590800"/>
            <a:ext cx="42672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latin typeface="Sitka Banner" pitchFamily="2" charset="0"/>
              </a:rPr>
              <a:t>Durante la pandemia di COVID-19, il Fascicolo Sanitario Elettronico (FSE) in Basilicata ha facilitato la gestione dei dati sanitari, il monitoraggio dei contagi e la gestione delle vaccinazioni. Ha permesso ai medici di accedere rapidamente alle informazioni dei pazienti, migliorando la comunicazione e riducendo gli errori, e ha consentito ai cittadini di consultare facilmente i referti e i dati relativi ai test da covid-19 e alle vaccinazioni.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992" y="3894236"/>
            <a:ext cx="1908816" cy="1898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1296990"/>
            <a:ext cx="2826189" cy="909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2340" y="6324600"/>
            <a:ext cx="1669983" cy="416389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152400" y="125968"/>
            <a:ext cx="6825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i="1" dirty="0">
                <a:solidFill>
                  <a:srgbClr val="993300"/>
                </a:solidFill>
                <a:latin typeface="Ink Free" panose="03080402000500000000" pitchFamily="66" charset="0"/>
              </a:rPr>
              <a:t>Brevi cenni storici al Fascicolo Sanitario Elettronico </a:t>
            </a:r>
          </a:p>
        </p:txBody>
      </p:sp>
    </p:spTree>
    <p:extLst>
      <p:ext uri="{BB962C8B-B14F-4D97-AF65-F5344CB8AC3E}">
        <p14:creationId xmlns:p14="http://schemas.microsoft.com/office/powerpoint/2010/main" val="1382494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185" y="326383"/>
            <a:ext cx="7693819" cy="6480610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sldNum" sz="quarter" idx="12"/>
          </p:nvPr>
        </p:nvSpPr>
        <p:spPr>
          <a:xfrm>
            <a:off x="11950700" y="6326188"/>
            <a:ext cx="241300" cy="21272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6</a:t>
            </a:fld>
            <a:endParaRPr spc="-114" dirty="0"/>
          </a:p>
        </p:txBody>
      </p:sp>
      <p:grpSp>
        <p:nvGrpSpPr>
          <p:cNvPr id="3" name="object 3"/>
          <p:cNvGrpSpPr/>
          <p:nvPr/>
        </p:nvGrpSpPr>
        <p:grpSpPr>
          <a:xfrm>
            <a:off x="1" y="0"/>
            <a:ext cx="2722245" cy="1741170"/>
            <a:chOff x="1" y="0"/>
            <a:chExt cx="2722245" cy="17411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986" y="315318"/>
              <a:ext cx="719064" cy="7190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" y="0"/>
              <a:ext cx="1804987" cy="17406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55178" y="368656"/>
              <a:ext cx="1166558" cy="50374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151644" y="368656"/>
            <a:ext cx="1826530" cy="4211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099250" y="1962912"/>
            <a:ext cx="1798319" cy="129844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539409" y="3401059"/>
            <a:ext cx="3237865" cy="20486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9275">
              <a:lnSpc>
                <a:spcPct val="100000"/>
              </a:lnSpc>
              <a:spcBef>
                <a:spcPts val="100"/>
              </a:spcBef>
            </a:pPr>
            <a:r>
              <a:rPr sz="1800" b="1" spc="-65" dirty="0">
                <a:solidFill>
                  <a:srgbClr val="F85E1C"/>
                </a:solidFill>
                <a:latin typeface="Verdana"/>
                <a:cs typeface="Verdana"/>
              </a:rPr>
              <a:t>P</a:t>
            </a:r>
            <a:r>
              <a:rPr sz="1800" b="1" spc="-30" dirty="0">
                <a:solidFill>
                  <a:srgbClr val="F85E1C"/>
                </a:solidFill>
                <a:latin typeface="Verdana"/>
                <a:cs typeface="Verdana"/>
              </a:rPr>
              <a:t>i</a:t>
            </a:r>
            <a:r>
              <a:rPr sz="1800" b="1" spc="-95" dirty="0">
                <a:solidFill>
                  <a:srgbClr val="F85E1C"/>
                </a:solidFill>
                <a:latin typeface="Verdana"/>
                <a:cs typeface="Verdana"/>
              </a:rPr>
              <a:t>a</a:t>
            </a:r>
            <a:r>
              <a:rPr sz="1800" b="1" spc="-40" dirty="0">
                <a:solidFill>
                  <a:srgbClr val="F85E1C"/>
                </a:solidFill>
                <a:latin typeface="Verdana"/>
                <a:cs typeface="Verdana"/>
              </a:rPr>
              <a:t>tt</a:t>
            </a:r>
            <a:r>
              <a:rPr sz="1800" b="1" spc="-95" dirty="0">
                <a:solidFill>
                  <a:srgbClr val="F85E1C"/>
                </a:solidFill>
                <a:latin typeface="Verdana"/>
                <a:cs typeface="Verdana"/>
              </a:rPr>
              <a:t>a</a:t>
            </a:r>
            <a:r>
              <a:rPr sz="1800" b="1" spc="-65" dirty="0">
                <a:solidFill>
                  <a:srgbClr val="F85E1C"/>
                </a:solidFill>
                <a:latin typeface="Verdana"/>
                <a:cs typeface="Verdana"/>
              </a:rPr>
              <a:t>fo</a:t>
            </a:r>
            <a:r>
              <a:rPr sz="1800" b="1" spc="-125" dirty="0">
                <a:solidFill>
                  <a:srgbClr val="F85E1C"/>
                </a:solidFill>
                <a:latin typeface="Verdana"/>
                <a:cs typeface="Verdana"/>
              </a:rPr>
              <a:t>r</a:t>
            </a:r>
            <a:r>
              <a:rPr sz="1800" b="1" spc="-25" dirty="0">
                <a:solidFill>
                  <a:srgbClr val="F85E1C"/>
                </a:solidFill>
                <a:latin typeface="Verdana"/>
                <a:cs typeface="Verdana"/>
              </a:rPr>
              <a:t>m</a:t>
            </a:r>
            <a:r>
              <a:rPr sz="1800" b="1" spc="-95" dirty="0">
                <a:solidFill>
                  <a:srgbClr val="F85E1C"/>
                </a:solidFill>
                <a:latin typeface="Verdana"/>
                <a:cs typeface="Verdana"/>
              </a:rPr>
              <a:t>a</a:t>
            </a:r>
            <a:r>
              <a:rPr sz="1800" b="1" spc="-10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800" b="1" spc="-85" dirty="0">
                <a:solidFill>
                  <a:srgbClr val="F85E1C"/>
                </a:solidFill>
                <a:latin typeface="Verdana"/>
                <a:cs typeface="Verdana"/>
              </a:rPr>
              <a:t>w</a:t>
            </a:r>
            <a:r>
              <a:rPr sz="1800" b="1" spc="-60" dirty="0">
                <a:solidFill>
                  <a:srgbClr val="F85E1C"/>
                </a:solidFill>
                <a:latin typeface="Verdana"/>
                <a:cs typeface="Verdana"/>
              </a:rPr>
              <a:t>e</a:t>
            </a:r>
            <a:r>
              <a:rPr sz="1800" b="1" spc="-20" dirty="0">
                <a:solidFill>
                  <a:srgbClr val="F85E1C"/>
                </a:solidFill>
                <a:latin typeface="Verdana"/>
                <a:cs typeface="Verdana"/>
              </a:rPr>
              <a:t>b</a:t>
            </a:r>
            <a:endParaRPr sz="1800" dirty="0">
              <a:latin typeface="Verdana"/>
              <a:cs typeface="Verdana"/>
            </a:endParaRPr>
          </a:p>
          <a:p>
            <a:pPr marL="12700" marR="5080" indent="-1270" algn="ctr">
              <a:lnSpc>
                <a:spcPct val="146000"/>
              </a:lnSpc>
              <a:spcBef>
                <a:spcPts val="1135"/>
              </a:spcBef>
            </a:pPr>
            <a:r>
              <a:rPr sz="1200" spc="70" dirty="0">
                <a:latin typeface="Verdana"/>
                <a:cs typeface="Verdana"/>
              </a:rPr>
              <a:t>P</a:t>
            </a:r>
            <a:r>
              <a:rPr sz="1200" spc="65" dirty="0">
                <a:latin typeface="Verdana"/>
                <a:cs typeface="Verdana"/>
              </a:rPr>
              <a:t>e</a:t>
            </a:r>
            <a:r>
              <a:rPr sz="1200" spc="-35" dirty="0">
                <a:latin typeface="Verdana"/>
                <a:cs typeface="Verdana"/>
              </a:rPr>
              <a:t>r</a:t>
            </a:r>
            <a:r>
              <a:rPr sz="1200" spc="-120" dirty="0">
                <a:latin typeface="Verdana"/>
                <a:cs typeface="Verdana"/>
              </a:rPr>
              <a:t> </a:t>
            </a:r>
            <a:r>
              <a:rPr sz="1200" spc="-15" dirty="0">
                <a:latin typeface="Verdana"/>
                <a:cs typeface="Verdana"/>
              </a:rPr>
              <a:t>a</a:t>
            </a:r>
            <a:r>
              <a:rPr sz="1200" spc="45" dirty="0">
                <a:latin typeface="Verdana"/>
                <a:cs typeface="Verdana"/>
              </a:rPr>
              <a:t>cc</a:t>
            </a:r>
            <a:r>
              <a:rPr sz="1200" spc="5" dirty="0">
                <a:latin typeface="Verdana"/>
                <a:cs typeface="Verdana"/>
              </a:rPr>
              <a:t>e</a:t>
            </a:r>
            <a:r>
              <a:rPr sz="1200" spc="60" dirty="0">
                <a:latin typeface="Verdana"/>
                <a:cs typeface="Verdana"/>
              </a:rPr>
              <a:t>d</a:t>
            </a:r>
            <a:r>
              <a:rPr sz="1200" spc="5" dirty="0">
                <a:latin typeface="Verdana"/>
                <a:cs typeface="Verdana"/>
              </a:rPr>
              <a:t>e</a:t>
            </a:r>
            <a:r>
              <a:rPr sz="1200" spc="-45" dirty="0">
                <a:latin typeface="Verdana"/>
                <a:cs typeface="Verdana"/>
              </a:rPr>
              <a:t>r</a:t>
            </a:r>
            <a:r>
              <a:rPr sz="1200" spc="10" dirty="0">
                <a:latin typeface="Verdana"/>
                <a:cs typeface="Verdana"/>
              </a:rPr>
              <a:t>e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-15" dirty="0" err="1">
                <a:latin typeface="Verdana"/>
                <a:cs typeface="Verdana"/>
              </a:rPr>
              <a:t>a</a:t>
            </a:r>
            <a:r>
              <a:rPr sz="1200" spc="-10" dirty="0" err="1">
                <a:latin typeface="Verdana"/>
                <a:cs typeface="Verdana"/>
              </a:rPr>
              <a:t>ll</a:t>
            </a:r>
            <a:r>
              <a:rPr sz="1200" spc="10" dirty="0" err="1">
                <a:latin typeface="Verdana"/>
                <a:cs typeface="Verdana"/>
              </a:rPr>
              <a:t>e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-15" dirty="0" err="1" smtClean="0">
                <a:latin typeface="Verdana"/>
                <a:cs typeface="Verdana"/>
              </a:rPr>
              <a:t>f</a:t>
            </a:r>
            <a:r>
              <a:rPr sz="1200" spc="50" dirty="0" err="1" smtClean="0">
                <a:latin typeface="Verdana"/>
                <a:cs typeface="Verdana"/>
              </a:rPr>
              <a:t>u</a:t>
            </a:r>
            <a:r>
              <a:rPr sz="1200" spc="15" dirty="0" err="1" smtClean="0">
                <a:latin typeface="Verdana"/>
                <a:cs typeface="Verdana"/>
              </a:rPr>
              <a:t>n</a:t>
            </a:r>
            <a:r>
              <a:rPr sz="1200" spc="10" dirty="0" err="1" smtClean="0">
                <a:latin typeface="Verdana"/>
                <a:cs typeface="Verdana"/>
              </a:rPr>
              <a:t>z</a:t>
            </a:r>
            <a:r>
              <a:rPr sz="1200" spc="-10" dirty="0" err="1" smtClean="0">
                <a:latin typeface="Verdana"/>
                <a:cs typeface="Verdana"/>
              </a:rPr>
              <a:t>i</a:t>
            </a:r>
            <a:r>
              <a:rPr sz="1200" spc="15" dirty="0" err="1" smtClean="0">
                <a:latin typeface="Verdana"/>
                <a:cs typeface="Verdana"/>
              </a:rPr>
              <a:t>o</a:t>
            </a:r>
            <a:r>
              <a:rPr lang="it-IT" sz="1200" spc="15" dirty="0" err="1" smtClean="0">
                <a:latin typeface="Verdana"/>
                <a:cs typeface="Verdana"/>
              </a:rPr>
              <a:t>nalità</a:t>
            </a:r>
            <a:r>
              <a:rPr lang="it-IT" sz="1200" spc="15" dirty="0" smtClean="0">
                <a:latin typeface="Verdana"/>
                <a:cs typeface="Verdana"/>
              </a:rPr>
              <a:t> </a:t>
            </a:r>
            <a:r>
              <a:rPr sz="1200" spc="-10" dirty="0" smtClean="0">
                <a:latin typeface="Verdana"/>
                <a:cs typeface="Verdana"/>
              </a:rPr>
              <a:t> </a:t>
            </a:r>
            <a:r>
              <a:rPr sz="1200" b="1" spc="20" dirty="0">
                <a:latin typeface="Tahoma"/>
                <a:cs typeface="Tahoma"/>
              </a:rPr>
              <a:t>T</a:t>
            </a:r>
            <a:r>
              <a:rPr sz="1200" b="1" spc="30" dirty="0">
                <a:latin typeface="Tahoma"/>
                <a:cs typeface="Tahoma"/>
              </a:rPr>
              <a:t>e</a:t>
            </a:r>
            <a:r>
              <a:rPr sz="1200" b="1" spc="-5" dirty="0">
                <a:latin typeface="Tahoma"/>
                <a:cs typeface="Tahoma"/>
              </a:rPr>
              <a:t>l</a:t>
            </a:r>
            <a:r>
              <a:rPr sz="1200" b="1" spc="45" dirty="0">
                <a:latin typeface="Tahoma"/>
                <a:cs typeface="Tahoma"/>
              </a:rPr>
              <a:t>e</a:t>
            </a:r>
            <a:r>
              <a:rPr sz="1200" b="1" spc="110" dirty="0">
                <a:latin typeface="Tahoma"/>
                <a:cs typeface="Tahoma"/>
              </a:rPr>
              <a:t>m</a:t>
            </a:r>
            <a:r>
              <a:rPr sz="1200" b="1" spc="45" dirty="0">
                <a:latin typeface="Tahoma"/>
                <a:cs typeface="Tahoma"/>
              </a:rPr>
              <a:t>e</a:t>
            </a:r>
            <a:r>
              <a:rPr sz="1200" b="1" spc="65" dirty="0">
                <a:latin typeface="Tahoma"/>
                <a:cs typeface="Tahoma"/>
              </a:rPr>
              <a:t>d</a:t>
            </a:r>
            <a:r>
              <a:rPr sz="1200" b="1" spc="-5" dirty="0">
                <a:latin typeface="Tahoma"/>
                <a:cs typeface="Tahoma"/>
              </a:rPr>
              <a:t>i</a:t>
            </a:r>
            <a:r>
              <a:rPr sz="1200" b="1" spc="75" dirty="0">
                <a:latin typeface="Tahoma"/>
                <a:cs typeface="Tahoma"/>
              </a:rPr>
              <a:t>c</a:t>
            </a:r>
            <a:r>
              <a:rPr sz="1200" b="1" spc="-5" dirty="0">
                <a:latin typeface="Tahoma"/>
                <a:cs typeface="Tahoma"/>
              </a:rPr>
              <a:t>i</a:t>
            </a:r>
            <a:r>
              <a:rPr sz="1200" b="1" spc="35" dirty="0">
                <a:latin typeface="Tahoma"/>
                <a:cs typeface="Tahoma"/>
              </a:rPr>
              <a:t>n</a:t>
            </a:r>
            <a:r>
              <a:rPr sz="1200" b="1" spc="30" dirty="0">
                <a:latin typeface="Tahoma"/>
                <a:cs typeface="Tahoma"/>
              </a:rPr>
              <a:t>a</a:t>
            </a:r>
            <a:r>
              <a:rPr sz="1200" spc="-185" dirty="0">
                <a:latin typeface="Verdana"/>
                <a:cs typeface="Verdana"/>
              </a:rPr>
              <a:t>,</a:t>
            </a:r>
            <a:r>
              <a:rPr sz="1200" spc="-114" dirty="0">
                <a:latin typeface="Verdana"/>
                <a:cs typeface="Verdana"/>
              </a:rPr>
              <a:t> </a:t>
            </a:r>
            <a:r>
              <a:rPr sz="1200" spc="15" dirty="0">
                <a:latin typeface="Verdana"/>
                <a:cs typeface="Verdana"/>
              </a:rPr>
              <a:t>Co</a:t>
            </a:r>
            <a:r>
              <a:rPr sz="1200" spc="50" dirty="0">
                <a:latin typeface="Verdana"/>
                <a:cs typeface="Verdana"/>
              </a:rPr>
              <a:t>n</a:t>
            </a:r>
            <a:r>
              <a:rPr sz="1200" spc="-40" dirty="0">
                <a:latin typeface="Verdana"/>
                <a:cs typeface="Verdana"/>
              </a:rPr>
              <a:t>s</a:t>
            </a:r>
            <a:r>
              <a:rPr sz="1200" spc="50" dirty="0">
                <a:latin typeface="Verdana"/>
                <a:cs typeface="Verdana"/>
              </a:rPr>
              <a:t>u</a:t>
            </a:r>
            <a:r>
              <a:rPr sz="1200" spc="-10" dirty="0">
                <a:latin typeface="Verdana"/>
                <a:cs typeface="Verdana"/>
              </a:rPr>
              <a:t>l</a:t>
            </a:r>
            <a:r>
              <a:rPr sz="1200" spc="10" dirty="0">
                <a:latin typeface="Verdana"/>
                <a:cs typeface="Verdana"/>
              </a:rPr>
              <a:t>t</a:t>
            </a:r>
            <a:r>
              <a:rPr sz="1200" spc="-10" dirty="0">
                <a:latin typeface="Verdana"/>
                <a:cs typeface="Verdana"/>
              </a:rPr>
              <a:t>a</a:t>
            </a:r>
            <a:r>
              <a:rPr sz="1200" spc="-25" dirty="0">
                <a:latin typeface="Verdana"/>
                <a:cs typeface="Verdana"/>
              </a:rPr>
              <a:t>z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15" dirty="0">
                <a:latin typeface="Verdana"/>
                <a:cs typeface="Verdana"/>
              </a:rPr>
              <a:t>o</a:t>
            </a:r>
            <a:r>
              <a:rPr sz="1200" spc="50" dirty="0">
                <a:latin typeface="Verdana"/>
                <a:cs typeface="Verdana"/>
              </a:rPr>
              <a:t>n</a:t>
            </a:r>
            <a:r>
              <a:rPr sz="1200" spc="10" dirty="0">
                <a:latin typeface="Verdana"/>
                <a:cs typeface="Verdana"/>
              </a:rPr>
              <a:t>e</a:t>
            </a:r>
            <a:r>
              <a:rPr sz="1200" spc="-114" dirty="0">
                <a:latin typeface="Verdana"/>
                <a:cs typeface="Verdana"/>
              </a:rPr>
              <a:t> </a:t>
            </a:r>
            <a:r>
              <a:rPr sz="1200" b="1" spc="65" dirty="0">
                <a:latin typeface="Tahoma"/>
                <a:cs typeface="Tahoma"/>
              </a:rPr>
              <a:t>D</a:t>
            </a:r>
            <a:r>
              <a:rPr sz="1200" b="1" spc="55" dirty="0">
                <a:latin typeface="Tahoma"/>
                <a:cs typeface="Tahoma"/>
              </a:rPr>
              <a:t>o</a:t>
            </a:r>
            <a:r>
              <a:rPr sz="1200" b="1" spc="75" dirty="0">
                <a:latin typeface="Tahoma"/>
                <a:cs typeface="Tahoma"/>
              </a:rPr>
              <a:t>c</a:t>
            </a:r>
            <a:r>
              <a:rPr sz="1200" b="1" spc="55" dirty="0">
                <a:latin typeface="Tahoma"/>
                <a:cs typeface="Tahoma"/>
              </a:rPr>
              <a:t>u</a:t>
            </a:r>
            <a:r>
              <a:rPr sz="1200" b="1" spc="110" dirty="0">
                <a:latin typeface="Tahoma"/>
                <a:cs typeface="Tahoma"/>
              </a:rPr>
              <a:t>m</a:t>
            </a:r>
            <a:r>
              <a:rPr sz="1200" b="1" spc="45" dirty="0">
                <a:latin typeface="Tahoma"/>
                <a:cs typeface="Tahoma"/>
              </a:rPr>
              <a:t>en</a:t>
            </a:r>
            <a:r>
              <a:rPr sz="1200" b="1" spc="30" dirty="0">
                <a:latin typeface="Tahoma"/>
                <a:cs typeface="Tahoma"/>
              </a:rPr>
              <a:t>t</a:t>
            </a:r>
            <a:r>
              <a:rPr sz="1200" b="1" spc="-5" dirty="0">
                <a:latin typeface="Tahoma"/>
                <a:cs typeface="Tahoma"/>
              </a:rPr>
              <a:t>i</a:t>
            </a:r>
            <a:r>
              <a:rPr sz="1200" b="1" spc="-60" dirty="0">
                <a:latin typeface="Tahoma"/>
                <a:cs typeface="Tahoma"/>
              </a:rPr>
              <a:t>,  </a:t>
            </a:r>
            <a:r>
              <a:rPr sz="1200" b="1" spc="15" dirty="0">
                <a:latin typeface="Tahoma"/>
                <a:cs typeface="Tahoma"/>
              </a:rPr>
              <a:t>Referti </a:t>
            </a:r>
            <a:r>
              <a:rPr sz="1200" b="1" spc="40" dirty="0">
                <a:latin typeface="Tahoma"/>
                <a:cs typeface="Tahoma"/>
              </a:rPr>
              <a:t>e </a:t>
            </a:r>
            <a:r>
              <a:rPr sz="1200" b="1" spc="30" dirty="0">
                <a:latin typeface="Tahoma"/>
                <a:cs typeface="Tahoma"/>
              </a:rPr>
              <a:t>Ricette </a:t>
            </a:r>
            <a:r>
              <a:rPr sz="1200" b="1" spc="15" dirty="0">
                <a:latin typeface="Tahoma"/>
                <a:cs typeface="Tahoma"/>
              </a:rPr>
              <a:t>Dematerializzate</a:t>
            </a:r>
            <a:r>
              <a:rPr sz="1200" spc="15" dirty="0">
                <a:latin typeface="Verdana"/>
                <a:cs typeface="Verdana"/>
              </a:rPr>
              <a:t>, </a:t>
            </a:r>
            <a:r>
              <a:rPr sz="1200" spc="20" dirty="0">
                <a:latin typeface="Verdana"/>
                <a:cs typeface="Verdana"/>
              </a:rPr>
              <a:t> </a:t>
            </a:r>
            <a:r>
              <a:rPr sz="1200" b="1" spc="35" dirty="0">
                <a:latin typeface="Tahoma"/>
                <a:cs typeface="Tahoma"/>
              </a:rPr>
              <a:t>Pr</a:t>
            </a:r>
            <a:r>
              <a:rPr sz="1200" b="1" spc="45" dirty="0">
                <a:latin typeface="Tahoma"/>
                <a:cs typeface="Tahoma"/>
              </a:rPr>
              <a:t>e</a:t>
            </a:r>
            <a:r>
              <a:rPr sz="1200" b="1" spc="55" dirty="0">
                <a:latin typeface="Tahoma"/>
                <a:cs typeface="Tahoma"/>
              </a:rPr>
              <a:t>n</a:t>
            </a:r>
            <a:r>
              <a:rPr sz="1200" b="1" spc="45" dirty="0">
                <a:latin typeface="Tahoma"/>
                <a:cs typeface="Tahoma"/>
              </a:rPr>
              <a:t>o</a:t>
            </a:r>
            <a:r>
              <a:rPr sz="1200" b="1" spc="20" dirty="0">
                <a:latin typeface="Tahoma"/>
                <a:cs typeface="Tahoma"/>
              </a:rPr>
              <a:t>t</a:t>
            </a:r>
            <a:r>
              <a:rPr sz="1200" b="1" spc="15" dirty="0">
                <a:latin typeface="Tahoma"/>
                <a:cs typeface="Tahoma"/>
              </a:rPr>
              <a:t>az</a:t>
            </a:r>
            <a:r>
              <a:rPr sz="1200" b="1" spc="-5" dirty="0">
                <a:latin typeface="Tahoma"/>
                <a:cs typeface="Tahoma"/>
              </a:rPr>
              <a:t>i</a:t>
            </a:r>
            <a:r>
              <a:rPr sz="1200" b="1" spc="45" dirty="0">
                <a:latin typeface="Tahoma"/>
                <a:cs typeface="Tahoma"/>
              </a:rPr>
              <a:t>o</a:t>
            </a:r>
            <a:r>
              <a:rPr sz="1200" b="1" spc="55" dirty="0">
                <a:latin typeface="Tahoma"/>
                <a:cs typeface="Tahoma"/>
              </a:rPr>
              <a:t>n</a:t>
            </a:r>
            <a:r>
              <a:rPr sz="1200" b="1" spc="-5" dirty="0">
                <a:latin typeface="Tahoma"/>
                <a:cs typeface="Tahoma"/>
              </a:rPr>
              <a:t>i</a:t>
            </a:r>
            <a:r>
              <a:rPr sz="1200" spc="-185" dirty="0">
                <a:latin typeface="Verdana"/>
                <a:cs typeface="Verdana"/>
              </a:rPr>
              <a:t>,</a:t>
            </a:r>
            <a:r>
              <a:rPr sz="1200" spc="-114" dirty="0">
                <a:latin typeface="Verdana"/>
                <a:cs typeface="Verdana"/>
              </a:rPr>
              <a:t> </a:t>
            </a:r>
            <a:r>
              <a:rPr sz="1200" b="1" spc="35" dirty="0">
                <a:latin typeface="Tahoma"/>
                <a:cs typeface="Tahoma"/>
              </a:rPr>
              <a:t>Sc</a:t>
            </a:r>
            <a:r>
              <a:rPr sz="1200" b="1" spc="-10" dirty="0">
                <a:latin typeface="Tahoma"/>
                <a:cs typeface="Tahoma"/>
              </a:rPr>
              <a:t>r</a:t>
            </a:r>
            <a:r>
              <a:rPr sz="1200" b="1" spc="45" dirty="0">
                <a:latin typeface="Tahoma"/>
                <a:cs typeface="Tahoma"/>
              </a:rPr>
              <a:t>ee</a:t>
            </a:r>
            <a:r>
              <a:rPr sz="1200" b="1" spc="55" dirty="0">
                <a:latin typeface="Tahoma"/>
                <a:cs typeface="Tahoma"/>
              </a:rPr>
              <a:t>n</a:t>
            </a:r>
            <a:r>
              <a:rPr sz="1200" b="1" spc="-5" dirty="0">
                <a:latin typeface="Tahoma"/>
                <a:cs typeface="Tahoma"/>
              </a:rPr>
              <a:t>i</a:t>
            </a:r>
            <a:r>
              <a:rPr sz="1200" b="1" spc="55" dirty="0">
                <a:latin typeface="Tahoma"/>
                <a:cs typeface="Tahoma"/>
              </a:rPr>
              <a:t>n</a:t>
            </a:r>
            <a:r>
              <a:rPr sz="1200" b="1" spc="80" dirty="0">
                <a:latin typeface="Tahoma"/>
                <a:cs typeface="Tahoma"/>
              </a:rPr>
              <a:t>g</a:t>
            </a:r>
            <a:r>
              <a:rPr sz="1200" b="1" spc="-20" dirty="0">
                <a:latin typeface="Tahoma"/>
                <a:cs typeface="Tahoma"/>
              </a:rPr>
              <a:t> </a:t>
            </a:r>
            <a:r>
              <a:rPr sz="1200" b="1" spc="45" dirty="0">
                <a:latin typeface="Tahoma"/>
                <a:cs typeface="Tahoma"/>
              </a:rPr>
              <a:t>o</a:t>
            </a:r>
            <a:r>
              <a:rPr sz="1200" b="1" spc="55" dirty="0">
                <a:latin typeface="Tahoma"/>
                <a:cs typeface="Tahoma"/>
              </a:rPr>
              <a:t>n</a:t>
            </a:r>
            <a:r>
              <a:rPr sz="1200" b="1" spc="75" dirty="0">
                <a:latin typeface="Tahoma"/>
                <a:cs typeface="Tahoma"/>
              </a:rPr>
              <a:t>c</a:t>
            </a:r>
            <a:r>
              <a:rPr sz="1200" b="1" spc="45" dirty="0">
                <a:latin typeface="Tahoma"/>
                <a:cs typeface="Tahoma"/>
              </a:rPr>
              <a:t>o</a:t>
            </a:r>
            <a:r>
              <a:rPr sz="1200" b="1" spc="-5" dirty="0">
                <a:latin typeface="Tahoma"/>
                <a:cs typeface="Tahoma"/>
              </a:rPr>
              <a:t>l</a:t>
            </a:r>
            <a:r>
              <a:rPr sz="1200" b="1" spc="45" dirty="0">
                <a:latin typeface="Tahoma"/>
                <a:cs typeface="Tahoma"/>
              </a:rPr>
              <a:t>o</a:t>
            </a:r>
            <a:r>
              <a:rPr sz="1200" b="1" spc="75" dirty="0">
                <a:latin typeface="Tahoma"/>
                <a:cs typeface="Tahoma"/>
              </a:rPr>
              <a:t>g</a:t>
            </a:r>
            <a:r>
              <a:rPr sz="1200" b="1" spc="-5" dirty="0">
                <a:latin typeface="Tahoma"/>
                <a:cs typeface="Tahoma"/>
              </a:rPr>
              <a:t>i</a:t>
            </a:r>
            <a:r>
              <a:rPr sz="1200" b="1" spc="75" dirty="0">
                <a:latin typeface="Tahoma"/>
                <a:cs typeface="Tahoma"/>
              </a:rPr>
              <a:t>c</a:t>
            </a:r>
            <a:r>
              <a:rPr sz="1200" b="1" spc="-5" dirty="0">
                <a:latin typeface="Tahoma"/>
                <a:cs typeface="Tahoma"/>
              </a:rPr>
              <a:t>i</a:t>
            </a:r>
            <a:r>
              <a:rPr sz="1200" b="1" spc="-40" dirty="0">
                <a:latin typeface="Tahoma"/>
                <a:cs typeface="Tahoma"/>
              </a:rPr>
              <a:t> </a:t>
            </a:r>
            <a:r>
              <a:rPr sz="1200" spc="5" dirty="0">
                <a:latin typeface="Verdana"/>
                <a:cs typeface="Verdana"/>
              </a:rPr>
              <a:t>e  </a:t>
            </a:r>
            <a:r>
              <a:rPr sz="1200" dirty="0">
                <a:latin typeface="Verdana"/>
                <a:cs typeface="Verdana"/>
              </a:rPr>
              <a:t>t</a:t>
            </a:r>
            <a:r>
              <a:rPr sz="1200" spc="5" dirty="0">
                <a:latin typeface="Verdana"/>
                <a:cs typeface="Verdana"/>
              </a:rPr>
              <a:t>a</a:t>
            </a:r>
            <a:r>
              <a:rPr sz="1200" spc="50" dirty="0">
                <a:latin typeface="Verdana"/>
                <a:cs typeface="Verdana"/>
              </a:rPr>
              <a:t>n</a:t>
            </a:r>
            <a:r>
              <a:rPr sz="1200" dirty="0">
                <a:latin typeface="Verdana"/>
                <a:cs typeface="Verdana"/>
              </a:rPr>
              <a:t>ti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alt</a:t>
            </a:r>
            <a:r>
              <a:rPr sz="1200" spc="-20" dirty="0">
                <a:latin typeface="Verdana"/>
                <a:cs typeface="Verdana"/>
              </a:rPr>
              <a:t>r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t</a:t>
            </a:r>
            <a:r>
              <a:rPr sz="1200" spc="-20" dirty="0">
                <a:latin typeface="Verdana"/>
                <a:cs typeface="Verdana"/>
              </a:rPr>
              <a:t>r</a:t>
            </a:r>
            <a:r>
              <a:rPr sz="1200" spc="-10" dirty="0">
                <a:latin typeface="Verdana"/>
                <a:cs typeface="Verdana"/>
              </a:rPr>
              <a:t>a</a:t>
            </a:r>
            <a:r>
              <a:rPr sz="1200" spc="105" dirty="0">
                <a:latin typeface="Verdana"/>
                <a:cs typeface="Verdana"/>
              </a:rPr>
              <a:t>m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10" dirty="0">
                <a:latin typeface="Verdana"/>
                <a:cs typeface="Verdana"/>
              </a:rPr>
              <a:t>te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135" dirty="0">
                <a:latin typeface="Verdana"/>
                <a:cs typeface="Verdana"/>
              </a:rPr>
              <a:t>P</a:t>
            </a:r>
            <a:r>
              <a:rPr sz="1200" spc="15" dirty="0">
                <a:latin typeface="Verdana"/>
                <a:cs typeface="Verdana"/>
              </a:rPr>
              <a:t>C  </a:t>
            </a:r>
            <a:r>
              <a:rPr sz="1200" b="1" u="sng" spc="-5" dirty="0">
                <a:solidFill>
                  <a:srgbClr val="F85E1C"/>
                </a:solidFill>
                <a:uFill>
                  <a:solidFill>
                    <a:srgbClr val="F85E1C"/>
                  </a:solidFill>
                </a:uFill>
                <a:latin typeface="Tahoma"/>
                <a:cs typeface="Tahoma"/>
              </a:rPr>
              <a:t>https://servizi.salute.basilicata.it</a:t>
            </a:r>
            <a:endParaRPr sz="1200" dirty="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549383" y="1898904"/>
            <a:ext cx="603503" cy="1362456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426800" y="3861307"/>
            <a:ext cx="2847975" cy="8274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145800"/>
              </a:lnSpc>
              <a:spcBef>
                <a:spcPts val="110"/>
              </a:spcBef>
            </a:pPr>
            <a:r>
              <a:rPr sz="1200" spc="35" dirty="0">
                <a:latin typeface="Verdana"/>
                <a:cs typeface="Verdana"/>
              </a:rPr>
              <a:t>Per</a:t>
            </a:r>
            <a:r>
              <a:rPr sz="1200" spc="-12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usufruire</a:t>
            </a:r>
            <a:r>
              <a:rPr sz="1200" spc="-105" dirty="0">
                <a:latin typeface="Verdana"/>
                <a:cs typeface="Verdana"/>
              </a:rPr>
              <a:t> </a:t>
            </a:r>
            <a:r>
              <a:rPr sz="1200" spc="15" dirty="0">
                <a:latin typeface="Verdana"/>
                <a:cs typeface="Verdana"/>
              </a:rPr>
              <a:t>dei</a:t>
            </a:r>
            <a:r>
              <a:rPr sz="1200" spc="-105" dirty="0">
                <a:latin typeface="Verdana"/>
                <a:cs typeface="Verdana"/>
              </a:rPr>
              <a:t> </a:t>
            </a:r>
            <a:r>
              <a:rPr sz="1200" spc="-30" dirty="0">
                <a:latin typeface="Verdana"/>
                <a:cs typeface="Verdana"/>
              </a:rPr>
              <a:t>servizi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10" dirty="0">
                <a:latin typeface="Verdana"/>
                <a:cs typeface="Verdana"/>
              </a:rPr>
              <a:t>e</a:t>
            </a:r>
            <a:r>
              <a:rPr sz="1200" spc="-105" dirty="0">
                <a:latin typeface="Verdana"/>
                <a:cs typeface="Verdana"/>
              </a:rPr>
              <a:t> </a:t>
            </a:r>
            <a:r>
              <a:rPr sz="1200" spc="10" dirty="0">
                <a:latin typeface="Verdana"/>
                <a:cs typeface="Verdana"/>
              </a:rPr>
              <a:t>accedere</a:t>
            </a:r>
            <a:r>
              <a:rPr sz="1200" spc="-105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ai </a:t>
            </a:r>
            <a:r>
              <a:rPr sz="1200" spc="-409" dirty="0">
                <a:latin typeface="Verdana"/>
                <a:cs typeface="Verdana"/>
              </a:rPr>
              <a:t> </a:t>
            </a:r>
            <a:r>
              <a:rPr sz="1200" spc="15" dirty="0">
                <a:latin typeface="Verdana"/>
                <a:cs typeface="Verdana"/>
              </a:rPr>
              <a:t>p</a:t>
            </a:r>
            <a:r>
              <a:rPr sz="1200" dirty="0">
                <a:latin typeface="Verdana"/>
                <a:cs typeface="Verdana"/>
              </a:rPr>
              <a:t>r</a:t>
            </a:r>
            <a:r>
              <a:rPr sz="1200" spc="15" dirty="0">
                <a:latin typeface="Verdana"/>
                <a:cs typeface="Verdana"/>
              </a:rPr>
              <a:t>op</a:t>
            </a:r>
            <a:r>
              <a:rPr sz="1200" dirty="0">
                <a:latin typeface="Verdana"/>
                <a:cs typeface="Verdana"/>
              </a:rPr>
              <a:t>r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20" dirty="0">
                <a:latin typeface="Verdana"/>
                <a:cs typeface="Verdana"/>
              </a:rPr>
              <a:t>d</a:t>
            </a:r>
            <a:r>
              <a:rPr sz="1200" spc="25" dirty="0">
                <a:latin typeface="Verdana"/>
                <a:cs typeface="Verdana"/>
              </a:rPr>
              <a:t>a</a:t>
            </a:r>
            <a:r>
              <a:rPr sz="1200" spc="10" dirty="0">
                <a:latin typeface="Verdana"/>
                <a:cs typeface="Verdana"/>
              </a:rPr>
              <a:t>t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-40" dirty="0">
                <a:latin typeface="Verdana"/>
                <a:cs typeface="Verdana"/>
              </a:rPr>
              <a:t>s</a:t>
            </a:r>
            <a:r>
              <a:rPr sz="1200" spc="-15" dirty="0">
                <a:latin typeface="Verdana"/>
                <a:cs typeface="Verdana"/>
              </a:rPr>
              <a:t>a</a:t>
            </a:r>
            <a:r>
              <a:rPr sz="1200" spc="50" dirty="0">
                <a:latin typeface="Verdana"/>
                <a:cs typeface="Verdana"/>
              </a:rPr>
              <a:t>n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10" dirty="0">
                <a:latin typeface="Verdana"/>
                <a:cs typeface="Verdana"/>
              </a:rPr>
              <a:t>t</a:t>
            </a:r>
            <a:r>
              <a:rPr sz="1200" spc="-15" dirty="0">
                <a:latin typeface="Verdana"/>
                <a:cs typeface="Verdana"/>
              </a:rPr>
              <a:t>a</a:t>
            </a:r>
            <a:r>
              <a:rPr sz="1200" spc="-45" dirty="0">
                <a:latin typeface="Verdana"/>
                <a:cs typeface="Verdana"/>
              </a:rPr>
              <a:t>r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-114" dirty="0">
                <a:latin typeface="Verdana"/>
                <a:cs typeface="Verdana"/>
              </a:rPr>
              <a:t> </a:t>
            </a:r>
            <a:r>
              <a:rPr sz="1200" b="1" spc="30" dirty="0">
                <a:latin typeface="Tahoma"/>
                <a:cs typeface="Tahoma"/>
              </a:rPr>
              <a:t>in</a:t>
            </a:r>
            <a:r>
              <a:rPr sz="1200" b="1" spc="-20" dirty="0">
                <a:latin typeface="Tahoma"/>
                <a:cs typeface="Tahoma"/>
              </a:rPr>
              <a:t> </a:t>
            </a:r>
            <a:r>
              <a:rPr sz="1200" b="1" spc="65" dirty="0">
                <a:latin typeface="Tahoma"/>
                <a:cs typeface="Tahoma"/>
              </a:rPr>
              <a:t>q</a:t>
            </a:r>
            <a:r>
              <a:rPr sz="1200" b="1" spc="55" dirty="0">
                <a:latin typeface="Tahoma"/>
                <a:cs typeface="Tahoma"/>
              </a:rPr>
              <a:t>u</a:t>
            </a:r>
            <a:r>
              <a:rPr sz="1200" b="1" spc="15" dirty="0">
                <a:latin typeface="Tahoma"/>
                <a:cs typeface="Tahoma"/>
              </a:rPr>
              <a:t>a</a:t>
            </a:r>
            <a:r>
              <a:rPr sz="1200" b="1" spc="5" dirty="0">
                <a:latin typeface="Tahoma"/>
                <a:cs typeface="Tahoma"/>
              </a:rPr>
              <a:t>lsia</a:t>
            </a:r>
            <a:r>
              <a:rPr sz="1200" b="1" spc="15" dirty="0">
                <a:latin typeface="Tahoma"/>
                <a:cs typeface="Tahoma"/>
              </a:rPr>
              <a:t>s</a:t>
            </a:r>
            <a:r>
              <a:rPr sz="1200" b="1" spc="-5" dirty="0">
                <a:latin typeface="Tahoma"/>
                <a:cs typeface="Tahoma"/>
              </a:rPr>
              <a:t>i  </a:t>
            </a:r>
            <a:r>
              <a:rPr sz="1200" b="1" spc="60" dirty="0">
                <a:latin typeface="Tahoma"/>
                <a:cs typeface="Tahoma"/>
              </a:rPr>
              <a:t>momento</a:t>
            </a:r>
            <a:r>
              <a:rPr sz="1200" b="1" spc="-20" dirty="0">
                <a:latin typeface="Tahoma"/>
                <a:cs typeface="Tahoma"/>
              </a:rPr>
              <a:t> </a:t>
            </a:r>
            <a:r>
              <a:rPr sz="1200" b="1" spc="40" dirty="0">
                <a:latin typeface="Tahoma"/>
                <a:cs typeface="Tahoma"/>
              </a:rPr>
              <a:t>e</a:t>
            </a:r>
            <a:r>
              <a:rPr sz="1200" b="1" spc="-10" dirty="0">
                <a:latin typeface="Tahoma"/>
                <a:cs typeface="Tahoma"/>
              </a:rPr>
              <a:t> </a:t>
            </a:r>
            <a:r>
              <a:rPr sz="1200" b="1" spc="45" dirty="0">
                <a:latin typeface="Tahoma"/>
                <a:cs typeface="Tahoma"/>
              </a:rPr>
              <a:t>ovunque</a:t>
            </a:r>
            <a:r>
              <a:rPr sz="1200" b="1" spc="-15" dirty="0">
                <a:latin typeface="Tahoma"/>
                <a:cs typeface="Tahoma"/>
              </a:rPr>
              <a:t> </a:t>
            </a:r>
            <a:r>
              <a:rPr sz="1200" b="1" spc="35" dirty="0">
                <a:latin typeface="Tahoma"/>
                <a:cs typeface="Tahoma"/>
              </a:rPr>
              <a:t>ci</a:t>
            </a:r>
            <a:r>
              <a:rPr sz="1200" b="1" spc="-15" dirty="0">
                <a:latin typeface="Tahoma"/>
                <a:cs typeface="Tahoma"/>
              </a:rPr>
              <a:t> </a:t>
            </a:r>
            <a:r>
              <a:rPr sz="1200" b="1" spc="5" dirty="0">
                <a:latin typeface="Tahoma"/>
                <a:cs typeface="Tahoma"/>
              </a:rPr>
              <a:t>si</a:t>
            </a:r>
            <a:r>
              <a:rPr sz="1200" b="1" spc="-15" dirty="0">
                <a:latin typeface="Tahoma"/>
                <a:cs typeface="Tahoma"/>
              </a:rPr>
              <a:t> </a:t>
            </a:r>
            <a:r>
              <a:rPr sz="1200" b="1" spc="15" dirty="0">
                <a:latin typeface="Tahoma"/>
                <a:cs typeface="Tahoma"/>
              </a:rPr>
              <a:t>trovi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148160" y="3379723"/>
            <a:ext cx="14052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Ap</a:t>
            </a:r>
            <a:r>
              <a:rPr sz="1800" b="1" spc="-20" dirty="0">
                <a:solidFill>
                  <a:srgbClr val="5159A3"/>
                </a:solidFill>
                <a:latin typeface="Verdana"/>
                <a:cs typeface="Verdana"/>
              </a:rPr>
              <a:t>p</a:t>
            </a:r>
            <a:r>
              <a:rPr sz="1800" b="1" spc="-110" dirty="0">
                <a:solidFill>
                  <a:srgbClr val="5159A3"/>
                </a:solidFill>
                <a:latin typeface="Verdana"/>
                <a:cs typeface="Verdana"/>
              </a:rPr>
              <a:t> 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m</a:t>
            </a:r>
            <a:r>
              <a:rPr sz="1800" b="1" spc="-65" dirty="0">
                <a:solidFill>
                  <a:srgbClr val="5159A3"/>
                </a:solidFill>
                <a:latin typeface="Verdana"/>
                <a:cs typeface="Verdana"/>
              </a:rPr>
              <a:t>obile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0386" y="3401059"/>
            <a:ext cx="3041650" cy="2046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70" dirty="0">
                <a:solidFill>
                  <a:srgbClr val="5159A3"/>
                </a:solidFill>
                <a:latin typeface="Verdana"/>
                <a:cs typeface="Verdana"/>
              </a:rPr>
              <a:t>Portale</a:t>
            </a:r>
            <a:endParaRPr sz="1800">
              <a:latin typeface="Verdana"/>
              <a:cs typeface="Verdana"/>
            </a:endParaRPr>
          </a:p>
          <a:p>
            <a:pPr marL="12065" marR="5080" algn="ctr">
              <a:lnSpc>
                <a:spcPct val="145700"/>
              </a:lnSpc>
              <a:spcBef>
                <a:spcPts val="1165"/>
              </a:spcBef>
            </a:pPr>
            <a:r>
              <a:rPr sz="1200" spc="70" dirty="0">
                <a:latin typeface="Verdana"/>
                <a:cs typeface="Verdana"/>
              </a:rPr>
              <a:t>P</a:t>
            </a:r>
            <a:r>
              <a:rPr sz="1200" spc="65" dirty="0">
                <a:latin typeface="Verdana"/>
                <a:cs typeface="Verdana"/>
              </a:rPr>
              <a:t>e</a:t>
            </a:r>
            <a:r>
              <a:rPr sz="1200" spc="-35" dirty="0">
                <a:latin typeface="Verdana"/>
                <a:cs typeface="Verdana"/>
              </a:rPr>
              <a:t>r</a:t>
            </a:r>
            <a:r>
              <a:rPr sz="1200" spc="-120" dirty="0">
                <a:latin typeface="Verdana"/>
                <a:cs typeface="Verdana"/>
              </a:rPr>
              <a:t> </a:t>
            </a:r>
            <a:r>
              <a:rPr sz="1200" spc="45" dirty="0">
                <a:latin typeface="Verdana"/>
                <a:cs typeface="Verdana"/>
              </a:rPr>
              <a:t>c</a:t>
            </a:r>
            <a:r>
              <a:rPr sz="1200" spc="15" dirty="0">
                <a:latin typeface="Verdana"/>
                <a:cs typeface="Verdana"/>
              </a:rPr>
              <a:t>o</a:t>
            </a:r>
            <a:r>
              <a:rPr sz="1200" spc="35" dirty="0">
                <a:latin typeface="Verdana"/>
                <a:cs typeface="Verdana"/>
              </a:rPr>
              <a:t>n</a:t>
            </a:r>
            <a:r>
              <a:rPr sz="1200" spc="30" dirty="0">
                <a:latin typeface="Verdana"/>
                <a:cs typeface="Verdana"/>
              </a:rPr>
              <a:t>o</a:t>
            </a:r>
            <a:r>
              <a:rPr sz="1200" spc="-40" dirty="0">
                <a:latin typeface="Verdana"/>
                <a:cs typeface="Verdana"/>
              </a:rPr>
              <a:t>s</a:t>
            </a:r>
            <a:r>
              <a:rPr sz="1200" spc="45" dirty="0">
                <a:latin typeface="Verdana"/>
                <a:cs typeface="Verdana"/>
              </a:rPr>
              <a:t>c</a:t>
            </a:r>
            <a:r>
              <a:rPr sz="1200" spc="5" dirty="0">
                <a:latin typeface="Verdana"/>
                <a:cs typeface="Verdana"/>
              </a:rPr>
              <a:t>e</a:t>
            </a:r>
            <a:r>
              <a:rPr sz="1200" spc="-45" dirty="0">
                <a:latin typeface="Verdana"/>
                <a:cs typeface="Verdana"/>
              </a:rPr>
              <a:t>r</a:t>
            </a:r>
            <a:r>
              <a:rPr sz="1200" spc="10" dirty="0">
                <a:latin typeface="Verdana"/>
                <a:cs typeface="Verdana"/>
              </a:rPr>
              <a:t>e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5" dirty="0">
                <a:latin typeface="Verdana"/>
                <a:cs typeface="Verdana"/>
              </a:rPr>
              <a:t>e</a:t>
            </a:r>
            <a:r>
              <a:rPr sz="1200" spc="65" dirty="0">
                <a:latin typeface="Verdana"/>
                <a:cs typeface="Verdana"/>
              </a:rPr>
              <a:t>d</a:t>
            </a:r>
            <a:r>
              <a:rPr sz="1200" spc="-114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105" dirty="0">
                <a:latin typeface="Verdana"/>
                <a:cs typeface="Verdana"/>
              </a:rPr>
              <a:t>m</a:t>
            </a:r>
            <a:r>
              <a:rPr sz="1200" spc="60" dirty="0">
                <a:latin typeface="Verdana"/>
                <a:cs typeface="Verdana"/>
              </a:rPr>
              <a:t>p</a:t>
            </a:r>
            <a:r>
              <a:rPr sz="1200" spc="-15" dirty="0">
                <a:latin typeface="Verdana"/>
                <a:cs typeface="Verdana"/>
              </a:rPr>
              <a:t>a</a:t>
            </a:r>
            <a:r>
              <a:rPr sz="1200" spc="-45" dirty="0">
                <a:latin typeface="Verdana"/>
                <a:cs typeface="Verdana"/>
              </a:rPr>
              <a:t>r</a:t>
            </a:r>
            <a:r>
              <a:rPr sz="1200" spc="-15" dirty="0">
                <a:latin typeface="Verdana"/>
                <a:cs typeface="Verdana"/>
              </a:rPr>
              <a:t>a</a:t>
            </a:r>
            <a:r>
              <a:rPr sz="1200" spc="-45" dirty="0">
                <a:latin typeface="Verdana"/>
                <a:cs typeface="Verdana"/>
              </a:rPr>
              <a:t>r</a:t>
            </a:r>
            <a:r>
              <a:rPr sz="1200" spc="10" dirty="0">
                <a:latin typeface="Verdana"/>
                <a:cs typeface="Verdana"/>
              </a:rPr>
              <a:t>e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-15" dirty="0">
                <a:latin typeface="Verdana"/>
                <a:cs typeface="Verdana"/>
              </a:rPr>
              <a:t>a</a:t>
            </a:r>
            <a:r>
              <a:rPr sz="1200" spc="-105" dirty="0">
                <a:latin typeface="Verdana"/>
                <a:cs typeface="Verdana"/>
              </a:rPr>
              <a:t> </a:t>
            </a:r>
            <a:r>
              <a:rPr sz="1200" spc="50" dirty="0">
                <a:latin typeface="Verdana"/>
                <a:cs typeface="Verdana"/>
              </a:rPr>
              <a:t>u</a:t>
            </a:r>
            <a:r>
              <a:rPr sz="1200" spc="5" dirty="0">
                <a:latin typeface="Verdana"/>
                <a:cs typeface="Verdana"/>
              </a:rPr>
              <a:t>t</a:t>
            </a:r>
            <a:r>
              <a:rPr sz="1200" spc="-10" dirty="0">
                <a:latin typeface="Verdana"/>
                <a:cs typeface="Verdana"/>
              </a:rPr>
              <a:t>ili</a:t>
            </a:r>
            <a:r>
              <a:rPr sz="1200" spc="-25" dirty="0">
                <a:latin typeface="Verdana"/>
                <a:cs typeface="Verdana"/>
              </a:rPr>
              <a:t>zz</a:t>
            </a:r>
            <a:r>
              <a:rPr sz="1200" spc="-15" dirty="0">
                <a:latin typeface="Verdana"/>
                <a:cs typeface="Verdana"/>
              </a:rPr>
              <a:t>a</a:t>
            </a:r>
            <a:r>
              <a:rPr sz="1200" spc="-45" dirty="0">
                <a:latin typeface="Verdana"/>
                <a:cs typeface="Verdana"/>
              </a:rPr>
              <a:t>r</a:t>
            </a:r>
            <a:r>
              <a:rPr sz="1200" spc="10" dirty="0">
                <a:latin typeface="Verdana"/>
                <a:cs typeface="Verdana"/>
              </a:rPr>
              <a:t>e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i  </a:t>
            </a:r>
            <a:r>
              <a:rPr sz="1200" spc="-15" dirty="0">
                <a:latin typeface="Verdana"/>
                <a:cs typeface="Verdana"/>
              </a:rPr>
              <a:t>se</a:t>
            </a:r>
            <a:r>
              <a:rPr sz="1200" spc="-45" dirty="0">
                <a:latin typeface="Verdana"/>
                <a:cs typeface="Verdana"/>
              </a:rPr>
              <a:t>r</a:t>
            </a:r>
            <a:r>
              <a:rPr sz="1200" spc="-65" dirty="0">
                <a:latin typeface="Verdana"/>
                <a:cs typeface="Verdana"/>
              </a:rPr>
              <a:t>v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-25" dirty="0">
                <a:latin typeface="Verdana"/>
                <a:cs typeface="Verdana"/>
              </a:rPr>
              <a:t>z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-30" dirty="0">
                <a:latin typeface="Verdana"/>
                <a:cs typeface="Verdana"/>
              </a:rPr>
              <a:t>sa</a:t>
            </a:r>
            <a:r>
              <a:rPr sz="1200" spc="50" dirty="0">
                <a:latin typeface="Verdana"/>
                <a:cs typeface="Verdana"/>
              </a:rPr>
              <a:t>n</a:t>
            </a:r>
            <a:r>
              <a:rPr sz="1200" dirty="0">
                <a:latin typeface="Verdana"/>
                <a:cs typeface="Verdana"/>
              </a:rPr>
              <a:t>it</a:t>
            </a:r>
            <a:r>
              <a:rPr sz="1200" spc="-15" dirty="0">
                <a:latin typeface="Verdana"/>
                <a:cs typeface="Verdana"/>
              </a:rPr>
              <a:t>a</a:t>
            </a:r>
            <a:r>
              <a:rPr sz="1200" spc="-45" dirty="0">
                <a:latin typeface="Verdana"/>
                <a:cs typeface="Verdana"/>
              </a:rPr>
              <a:t>r</a:t>
            </a:r>
            <a:r>
              <a:rPr sz="1200" spc="-10" dirty="0">
                <a:latin typeface="Verdana"/>
                <a:cs typeface="Verdana"/>
              </a:rPr>
              <a:t>i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60" dirty="0">
                <a:latin typeface="Verdana"/>
                <a:cs typeface="Verdana"/>
              </a:rPr>
              <a:t>d</a:t>
            </a:r>
            <a:r>
              <a:rPr sz="1200" spc="30" dirty="0">
                <a:latin typeface="Verdana"/>
                <a:cs typeface="Verdana"/>
              </a:rPr>
              <a:t>ig</a:t>
            </a:r>
            <a:r>
              <a:rPr sz="1200" dirty="0">
                <a:latin typeface="Verdana"/>
                <a:cs typeface="Verdana"/>
              </a:rPr>
              <a:t>it</a:t>
            </a:r>
            <a:r>
              <a:rPr sz="1200" spc="-15" dirty="0">
                <a:latin typeface="Verdana"/>
                <a:cs typeface="Verdana"/>
              </a:rPr>
              <a:t>a</a:t>
            </a:r>
            <a:r>
              <a:rPr sz="1200" spc="-65" dirty="0">
                <a:latin typeface="Verdana"/>
                <a:cs typeface="Verdana"/>
              </a:rPr>
              <a:t>li,</a:t>
            </a:r>
            <a:r>
              <a:rPr sz="1200" spc="-114" dirty="0">
                <a:latin typeface="Verdana"/>
                <a:cs typeface="Verdana"/>
              </a:rPr>
              <a:t> </a:t>
            </a:r>
            <a:r>
              <a:rPr sz="1200" spc="-45" dirty="0">
                <a:latin typeface="Verdana"/>
                <a:cs typeface="Verdana"/>
              </a:rPr>
              <a:t>r</a:t>
            </a:r>
            <a:r>
              <a:rPr sz="1200" spc="15" dirty="0">
                <a:latin typeface="Verdana"/>
                <a:cs typeface="Verdana"/>
              </a:rPr>
              <a:t>i</a:t>
            </a:r>
            <a:r>
              <a:rPr sz="1200" spc="20" dirty="0">
                <a:latin typeface="Verdana"/>
                <a:cs typeface="Verdana"/>
              </a:rPr>
              <a:t>c</a:t>
            </a:r>
            <a:r>
              <a:rPr sz="1200" spc="50" dirty="0">
                <a:latin typeface="Verdana"/>
                <a:cs typeface="Verdana"/>
              </a:rPr>
              <a:t>h</a:t>
            </a:r>
            <a:r>
              <a:rPr sz="1200" dirty="0">
                <a:latin typeface="Verdana"/>
                <a:cs typeface="Verdana"/>
              </a:rPr>
              <a:t>ie</a:t>
            </a:r>
            <a:r>
              <a:rPr sz="1200" spc="60" dirty="0">
                <a:latin typeface="Verdana"/>
                <a:cs typeface="Verdana"/>
              </a:rPr>
              <a:t>d</a:t>
            </a:r>
            <a:r>
              <a:rPr sz="1200" spc="10" dirty="0">
                <a:latin typeface="Verdana"/>
                <a:cs typeface="Verdana"/>
              </a:rPr>
              <a:t>e</a:t>
            </a:r>
            <a:r>
              <a:rPr sz="1200" spc="-45" dirty="0">
                <a:latin typeface="Verdana"/>
                <a:cs typeface="Verdana"/>
              </a:rPr>
              <a:t>r</a:t>
            </a:r>
            <a:r>
              <a:rPr sz="1200" spc="5" dirty="0">
                <a:latin typeface="Verdana"/>
                <a:cs typeface="Verdana"/>
              </a:rPr>
              <a:t>e  </a:t>
            </a:r>
            <a:r>
              <a:rPr sz="1200" b="1" spc="20" dirty="0">
                <a:latin typeface="Tahoma"/>
                <a:cs typeface="Tahoma"/>
              </a:rPr>
              <a:t>assistenza</a:t>
            </a:r>
            <a:r>
              <a:rPr sz="1200" b="1" spc="-20" dirty="0">
                <a:latin typeface="Tahoma"/>
                <a:cs typeface="Tahoma"/>
              </a:rPr>
              <a:t> </a:t>
            </a:r>
            <a:r>
              <a:rPr sz="1200" b="1" spc="40" dirty="0">
                <a:latin typeface="Tahoma"/>
                <a:cs typeface="Tahoma"/>
              </a:rPr>
              <a:t>tecnica</a:t>
            </a:r>
            <a:r>
              <a:rPr sz="1200" b="1" spc="-50" dirty="0">
                <a:latin typeface="Tahoma"/>
                <a:cs typeface="Tahoma"/>
              </a:rPr>
              <a:t> </a:t>
            </a:r>
            <a:r>
              <a:rPr sz="1200" spc="10" dirty="0">
                <a:latin typeface="Verdana"/>
                <a:cs typeface="Verdana"/>
              </a:rPr>
              <a:t>e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5" dirty="0">
                <a:latin typeface="Verdana"/>
                <a:cs typeface="Verdana"/>
              </a:rPr>
              <a:t>seguire</a:t>
            </a:r>
            <a:r>
              <a:rPr sz="1200" spc="-110" dirty="0">
                <a:latin typeface="Verdana"/>
                <a:cs typeface="Verdana"/>
              </a:rPr>
              <a:t> </a:t>
            </a:r>
            <a:r>
              <a:rPr sz="1200" spc="5" dirty="0">
                <a:latin typeface="Verdana"/>
                <a:cs typeface="Verdana"/>
              </a:rPr>
              <a:t>lo</a:t>
            </a:r>
            <a:r>
              <a:rPr sz="1200" spc="-114" dirty="0">
                <a:latin typeface="Verdana"/>
                <a:cs typeface="Verdana"/>
              </a:rPr>
              <a:t> </a:t>
            </a:r>
            <a:r>
              <a:rPr sz="1200" b="1" spc="25" dirty="0">
                <a:latin typeface="Tahoma"/>
                <a:cs typeface="Tahoma"/>
              </a:rPr>
              <a:t>stato</a:t>
            </a:r>
            <a:r>
              <a:rPr sz="1200" b="1" spc="-15" dirty="0">
                <a:latin typeface="Tahoma"/>
                <a:cs typeface="Tahoma"/>
              </a:rPr>
              <a:t> </a:t>
            </a:r>
            <a:r>
              <a:rPr sz="1200" b="1" spc="30" dirty="0">
                <a:latin typeface="Tahoma"/>
                <a:cs typeface="Tahoma"/>
              </a:rPr>
              <a:t>di </a:t>
            </a:r>
            <a:r>
              <a:rPr sz="1200" b="1" spc="-335" dirty="0">
                <a:latin typeface="Tahoma"/>
                <a:cs typeface="Tahoma"/>
              </a:rPr>
              <a:t> </a:t>
            </a:r>
            <a:r>
              <a:rPr sz="1200" b="1" spc="35" dirty="0">
                <a:latin typeface="Tahoma"/>
                <a:cs typeface="Tahoma"/>
              </a:rPr>
              <a:t>avanzamento del </a:t>
            </a:r>
            <a:r>
              <a:rPr sz="1200" b="1" spc="40" dirty="0">
                <a:latin typeface="Tahoma"/>
                <a:cs typeface="Tahoma"/>
              </a:rPr>
              <a:t>progetto </a:t>
            </a:r>
            <a:r>
              <a:rPr sz="1200" b="1" spc="45" dirty="0">
                <a:latin typeface="Tahoma"/>
                <a:cs typeface="Tahoma"/>
              </a:rPr>
              <a:t> </a:t>
            </a:r>
            <a:r>
              <a:rPr sz="1200" b="1" u="sng" spc="-10" dirty="0">
                <a:solidFill>
                  <a:srgbClr val="F85E1C"/>
                </a:solidFill>
                <a:uFill>
                  <a:solidFill>
                    <a:srgbClr val="F85E1C"/>
                  </a:solidFill>
                </a:uFill>
                <a:latin typeface="Tahoma"/>
                <a:cs typeface="Tahoma"/>
              </a:rPr>
              <a:t>https://</a:t>
            </a:r>
            <a:r>
              <a:rPr sz="1200" b="1" u="sng" spc="-10" dirty="0">
                <a:solidFill>
                  <a:srgbClr val="F85E1C"/>
                </a:solidFill>
                <a:uFill>
                  <a:solidFill>
                    <a:srgbClr val="F85E1C"/>
                  </a:solidFill>
                </a:uFill>
                <a:latin typeface="Tahoma"/>
                <a:cs typeface="Tahoma"/>
                <a:hlinkClick r:id="rId10"/>
              </a:rPr>
              <a:t>www.salute.basilicata.it/il- </a:t>
            </a:r>
            <a:r>
              <a:rPr sz="1200" b="1" spc="-5" dirty="0">
                <a:solidFill>
                  <a:srgbClr val="F85E1C"/>
                </a:solidFill>
                <a:latin typeface="Tahoma"/>
                <a:cs typeface="Tahoma"/>
              </a:rPr>
              <a:t> </a:t>
            </a:r>
            <a:r>
              <a:rPr sz="1200" b="1" u="sng" spc="10" dirty="0">
                <a:solidFill>
                  <a:srgbClr val="F85E1C"/>
                </a:solidFill>
                <a:uFill>
                  <a:solidFill>
                    <a:srgbClr val="F85E1C"/>
                  </a:solidFill>
                </a:uFill>
                <a:latin typeface="Tahoma"/>
                <a:cs typeface="Tahoma"/>
              </a:rPr>
              <a:t>progetto/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39239" y="1898904"/>
            <a:ext cx="1603248" cy="1298448"/>
          </a:xfrm>
          <a:prstGeom prst="rect">
            <a:avLst/>
          </a:prstGeom>
        </p:spPr>
      </p:pic>
      <p:grpSp>
        <p:nvGrpSpPr>
          <p:cNvPr id="19" name="Gruppo 18"/>
          <p:cNvGrpSpPr/>
          <p:nvPr/>
        </p:nvGrpSpPr>
        <p:grpSpPr>
          <a:xfrm>
            <a:off x="4872466" y="6179728"/>
            <a:ext cx="2447069" cy="602072"/>
            <a:chOff x="4379730" y="5562600"/>
            <a:chExt cx="2447069" cy="602072"/>
          </a:xfrm>
        </p:grpSpPr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867400" y="5562600"/>
              <a:ext cx="959399" cy="602072"/>
            </a:xfrm>
            <a:prstGeom prst="rect">
              <a:avLst/>
            </a:prstGeom>
          </p:spPr>
        </p:pic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79730" y="5676950"/>
              <a:ext cx="1225402" cy="48772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804987" cy="17406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396095" y="941707"/>
            <a:ext cx="2554605" cy="5022215"/>
            <a:chOff x="9080319" y="1058704"/>
            <a:chExt cx="2554605" cy="502221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46065" y="1058704"/>
              <a:ext cx="688722" cy="7268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80319" y="1291531"/>
              <a:ext cx="2222985" cy="478905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71331" y="254507"/>
            <a:ext cx="35509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00" dirty="0"/>
              <a:t>I</a:t>
            </a:r>
            <a:r>
              <a:rPr sz="2000" spc="-20" dirty="0"/>
              <a:t> </a:t>
            </a:r>
            <a:r>
              <a:rPr sz="2000" spc="60" dirty="0"/>
              <a:t>SERVIZI</a:t>
            </a:r>
            <a:r>
              <a:rPr sz="2000" spc="-20" dirty="0"/>
              <a:t> </a:t>
            </a:r>
            <a:r>
              <a:rPr sz="2000" spc="90" dirty="0"/>
              <a:t>DISPONIBILI</a:t>
            </a:r>
            <a:r>
              <a:rPr sz="2000" spc="-20" dirty="0"/>
              <a:t> </a:t>
            </a:r>
            <a:r>
              <a:rPr sz="2000" spc="10" dirty="0"/>
              <a:t>(1/2)</a:t>
            </a:r>
            <a:endParaRPr sz="2000"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12"/>
          </p:nvPr>
        </p:nvSpPr>
        <p:spPr>
          <a:xfrm>
            <a:off x="11950700" y="6326188"/>
            <a:ext cx="241300" cy="21272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7</a:t>
            </a:fld>
            <a:endParaRPr spc="-114" dirty="0"/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96820" y="383844"/>
            <a:ext cx="1826529" cy="42119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422653" y="1112429"/>
            <a:ext cx="6619386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i="1" spc="-170" dirty="0">
                <a:latin typeface="Sitka Banner" pitchFamily="2" charset="0"/>
                <a:cs typeface="Verdana"/>
              </a:rPr>
              <a:t>I</a:t>
            </a:r>
            <a:r>
              <a:rPr sz="2000" i="1" spc="-120" dirty="0">
                <a:latin typeface="Sitka Banner" pitchFamily="2" charset="0"/>
                <a:cs typeface="Verdana"/>
              </a:rPr>
              <a:t> </a:t>
            </a:r>
            <a:r>
              <a:rPr sz="2000" i="1" spc="-30" dirty="0">
                <a:latin typeface="Sitka Banner" pitchFamily="2" charset="0"/>
                <a:cs typeface="Verdana"/>
              </a:rPr>
              <a:t>servizi</a:t>
            </a:r>
            <a:r>
              <a:rPr sz="2000" i="1" spc="-120" dirty="0">
                <a:latin typeface="Sitka Banner" pitchFamily="2" charset="0"/>
                <a:cs typeface="Verdana"/>
              </a:rPr>
              <a:t> </a:t>
            </a:r>
            <a:r>
              <a:rPr sz="2000" i="1" spc="15" dirty="0">
                <a:latin typeface="Sitka Banner" pitchFamily="2" charset="0"/>
                <a:cs typeface="Verdana"/>
              </a:rPr>
              <a:t>disponibili</a:t>
            </a:r>
            <a:r>
              <a:rPr sz="2000" i="1" spc="-120" dirty="0">
                <a:latin typeface="Sitka Banner" pitchFamily="2" charset="0"/>
                <a:cs typeface="Verdana"/>
              </a:rPr>
              <a:t> </a:t>
            </a:r>
            <a:r>
              <a:rPr sz="2000" i="1" spc="20" dirty="0">
                <a:latin typeface="Sitka Banner" pitchFamily="2" charset="0"/>
                <a:cs typeface="Verdana"/>
              </a:rPr>
              <a:t>nel</a:t>
            </a:r>
            <a:r>
              <a:rPr sz="2000" i="1" spc="-114" dirty="0">
                <a:latin typeface="Sitka Banner" pitchFamily="2" charset="0"/>
                <a:cs typeface="Verdana"/>
              </a:rPr>
              <a:t> </a:t>
            </a:r>
            <a:r>
              <a:rPr sz="2000" b="1" i="1" spc="40" dirty="0">
                <a:latin typeface="Sitka Banner" pitchFamily="2" charset="0"/>
                <a:cs typeface="Tahoma"/>
              </a:rPr>
              <a:t>Fascicolo</a:t>
            </a:r>
            <a:r>
              <a:rPr sz="2000" b="1" i="1" dirty="0">
                <a:latin typeface="Sitka Banner" pitchFamily="2" charset="0"/>
                <a:cs typeface="Tahoma"/>
              </a:rPr>
              <a:t> </a:t>
            </a:r>
            <a:r>
              <a:rPr sz="2000" b="1" i="1" spc="15" dirty="0">
                <a:latin typeface="Sitka Banner" pitchFamily="2" charset="0"/>
                <a:cs typeface="Tahoma"/>
              </a:rPr>
              <a:t>Sanitario</a:t>
            </a:r>
            <a:r>
              <a:rPr sz="2000" b="1" i="1" dirty="0">
                <a:latin typeface="Sitka Banner" pitchFamily="2" charset="0"/>
                <a:cs typeface="Tahoma"/>
              </a:rPr>
              <a:t> </a:t>
            </a:r>
            <a:r>
              <a:rPr sz="2000" b="1" i="1" spc="35" dirty="0">
                <a:latin typeface="Sitka Banner" pitchFamily="2" charset="0"/>
                <a:cs typeface="Tahoma"/>
              </a:rPr>
              <a:t>Elettronico</a:t>
            </a:r>
            <a:endParaRPr sz="2000" i="1" dirty="0">
              <a:latin typeface="Sitka Banner" pitchFamily="2" charset="0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7200" y="3874007"/>
            <a:ext cx="2621280" cy="189890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08168" y="1935770"/>
            <a:ext cx="2679815" cy="388895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21914" y="1874507"/>
            <a:ext cx="2692700" cy="1949193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3150381" y="1960752"/>
            <a:ext cx="2680335" cy="3863975"/>
            <a:chOff x="3196932" y="1935769"/>
            <a:chExt cx="2680335" cy="3863975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04734" y="1935769"/>
              <a:ext cx="2602429" cy="18838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196932" y="3859342"/>
              <a:ext cx="2679815" cy="1939866"/>
            </a:xfrm>
            <a:prstGeom prst="rect">
              <a:avLst/>
            </a:prstGeom>
          </p:spPr>
        </p:pic>
      </p:grpSp>
      <p:grpSp>
        <p:nvGrpSpPr>
          <p:cNvPr id="20" name="Gruppo 19"/>
          <p:cNvGrpSpPr/>
          <p:nvPr/>
        </p:nvGrpSpPr>
        <p:grpSpPr>
          <a:xfrm>
            <a:off x="4872466" y="6179728"/>
            <a:ext cx="2447069" cy="602072"/>
            <a:chOff x="4379730" y="5562600"/>
            <a:chExt cx="2447069" cy="602072"/>
          </a:xfrm>
        </p:grpSpPr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867400" y="5562600"/>
              <a:ext cx="959399" cy="602072"/>
            </a:xfrm>
            <a:prstGeom prst="rect">
              <a:avLst/>
            </a:prstGeom>
          </p:spPr>
        </p:pic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79730" y="5676950"/>
              <a:ext cx="1225402" cy="48772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30157" y="0"/>
            <a:ext cx="7861934" cy="6858000"/>
            <a:chOff x="4330157" y="0"/>
            <a:chExt cx="7861934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30157" y="0"/>
              <a:ext cx="7861842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80504" y="1661160"/>
              <a:ext cx="4090415" cy="3813048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1804987" cy="174069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46065" y="1058704"/>
            <a:ext cx="688722" cy="72685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25000" y="306439"/>
            <a:ext cx="2179502" cy="50259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04404" y="2656332"/>
            <a:ext cx="5050790" cy="2961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699"/>
              </a:lnSpc>
              <a:spcBef>
                <a:spcPts val="100"/>
              </a:spcBef>
            </a:pPr>
            <a:r>
              <a:rPr sz="1400" b="1" spc="40" dirty="0">
                <a:latin typeface="Tahoma"/>
                <a:cs typeface="Tahoma"/>
              </a:rPr>
              <a:t>Consulta</a:t>
            </a:r>
            <a:r>
              <a:rPr sz="1400" b="1" spc="-50" dirty="0">
                <a:latin typeface="Tahoma"/>
                <a:cs typeface="Tahoma"/>
              </a:rPr>
              <a:t> </a:t>
            </a:r>
            <a:r>
              <a:rPr sz="1400" spc="-105" dirty="0">
                <a:latin typeface="Verdana"/>
                <a:cs typeface="Verdana"/>
              </a:rPr>
              <a:t>e,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all'occorrenza,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b="1" spc="30" dirty="0">
                <a:latin typeface="Tahoma"/>
                <a:cs typeface="Tahoma"/>
              </a:rPr>
              <a:t>scarica</a:t>
            </a:r>
            <a:r>
              <a:rPr sz="1400" b="1" spc="-50" dirty="0">
                <a:latin typeface="Tahoma"/>
                <a:cs typeface="Tahoma"/>
              </a:rPr>
              <a:t> </a:t>
            </a:r>
            <a:r>
              <a:rPr sz="1400" spc="-5" dirty="0">
                <a:latin typeface="Verdana"/>
                <a:cs typeface="Verdana"/>
              </a:rPr>
              <a:t>sul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25" dirty="0">
                <a:latin typeface="Verdana"/>
                <a:cs typeface="Verdana"/>
              </a:rPr>
              <a:t>tuo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25" dirty="0">
                <a:latin typeface="Verdana"/>
                <a:cs typeface="Verdana"/>
              </a:rPr>
              <a:t>smartphone</a:t>
            </a:r>
            <a:r>
              <a:rPr sz="1400" spc="-125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le </a:t>
            </a:r>
            <a:r>
              <a:rPr sz="1400" spc="-480" dirty="0">
                <a:latin typeface="Verdana"/>
                <a:cs typeface="Verdana"/>
              </a:rPr>
              <a:t> </a:t>
            </a:r>
            <a:r>
              <a:rPr sz="1400" spc="-30" dirty="0">
                <a:latin typeface="Verdana"/>
                <a:cs typeface="Verdana"/>
              </a:rPr>
              <a:t>r</a:t>
            </a:r>
            <a:r>
              <a:rPr sz="1400" spc="-25" dirty="0">
                <a:latin typeface="Verdana"/>
                <a:cs typeface="Verdana"/>
              </a:rPr>
              <a:t>i</a:t>
            </a:r>
            <a:r>
              <a:rPr sz="1400" spc="50" dirty="0">
                <a:latin typeface="Verdana"/>
                <a:cs typeface="Verdana"/>
              </a:rPr>
              <a:t>c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5" dirty="0">
                <a:latin typeface="Verdana"/>
                <a:cs typeface="Verdana"/>
              </a:rPr>
              <a:t>tt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f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40" dirty="0">
                <a:latin typeface="Verdana"/>
                <a:cs typeface="Verdana"/>
              </a:rPr>
              <a:t>rm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50" dirty="0">
                <a:latin typeface="Verdana"/>
                <a:cs typeface="Verdana"/>
              </a:rPr>
              <a:t>c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45" dirty="0">
                <a:latin typeface="Verdana"/>
                <a:cs typeface="Verdana"/>
              </a:rPr>
              <a:t>u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50" dirty="0">
                <a:latin typeface="Verdana"/>
                <a:cs typeface="Verdana"/>
              </a:rPr>
              <a:t>c</a:t>
            </a:r>
            <a:r>
              <a:rPr sz="1400" spc="60" dirty="0">
                <a:latin typeface="Verdana"/>
                <a:cs typeface="Verdana"/>
              </a:rPr>
              <a:t>h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120" dirty="0">
                <a:latin typeface="Verdana"/>
                <a:cs typeface="Verdana"/>
              </a:rPr>
              <a:t>m</a:t>
            </a:r>
            <a:r>
              <a:rPr sz="1400" spc="65" dirty="0">
                <a:latin typeface="Verdana"/>
                <a:cs typeface="Verdana"/>
              </a:rPr>
              <a:t>b</a:t>
            </a:r>
            <a:r>
              <a:rPr sz="1400" spc="60" dirty="0">
                <a:latin typeface="Verdana"/>
                <a:cs typeface="Verdana"/>
              </a:rPr>
              <a:t>u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-30" dirty="0">
                <a:latin typeface="Verdana"/>
                <a:cs typeface="Verdana"/>
              </a:rPr>
              <a:t>r</a:t>
            </a:r>
            <a:r>
              <a:rPr sz="1400" spc="-25" dirty="0">
                <a:latin typeface="Verdana"/>
                <a:cs typeface="Verdana"/>
              </a:rPr>
              <a:t>i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-10" dirty="0">
                <a:latin typeface="Verdana"/>
                <a:cs typeface="Verdana"/>
              </a:rPr>
              <a:t>i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00">
              <a:latin typeface="Verdana"/>
              <a:cs typeface="Verdana"/>
            </a:endParaRPr>
          </a:p>
          <a:p>
            <a:pPr marL="12700" marR="13970">
              <a:lnSpc>
                <a:spcPct val="124800"/>
              </a:lnSpc>
            </a:pPr>
            <a:r>
              <a:rPr sz="1400" spc="40" dirty="0">
                <a:latin typeface="Verdana"/>
                <a:cs typeface="Verdana"/>
              </a:rPr>
              <a:t>Per </a:t>
            </a:r>
            <a:r>
              <a:rPr sz="1400" spc="-10" dirty="0">
                <a:latin typeface="Verdana"/>
                <a:cs typeface="Verdana"/>
              </a:rPr>
              <a:t>facilitare </a:t>
            </a:r>
            <a:r>
              <a:rPr sz="1400" spc="-15" dirty="0">
                <a:latin typeface="Verdana"/>
                <a:cs typeface="Verdana"/>
              </a:rPr>
              <a:t>il ritiro </a:t>
            </a:r>
            <a:r>
              <a:rPr sz="1400" spc="25" dirty="0">
                <a:latin typeface="Verdana"/>
                <a:cs typeface="Verdana"/>
              </a:rPr>
              <a:t>dei </a:t>
            </a:r>
            <a:r>
              <a:rPr sz="1400" spc="10" dirty="0">
                <a:latin typeface="Verdana"/>
                <a:cs typeface="Verdana"/>
              </a:rPr>
              <a:t>farmaci e </a:t>
            </a:r>
            <a:r>
              <a:rPr sz="1400" spc="-15" dirty="0">
                <a:latin typeface="Verdana"/>
                <a:cs typeface="Verdana"/>
              </a:rPr>
              <a:t>la </a:t>
            </a:r>
            <a:r>
              <a:rPr sz="1400" spc="15" dirty="0">
                <a:latin typeface="Verdana"/>
                <a:cs typeface="Verdana"/>
              </a:rPr>
              <a:t>prenotazione delle </a:t>
            </a:r>
            <a:r>
              <a:rPr sz="1400" spc="-480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prestazioni,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b="1" spc="55" dirty="0">
                <a:latin typeface="Tahoma"/>
                <a:cs typeface="Tahoma"/>
              </a:rPr>
              <a:t>codice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25" dirty="0">
                <a:latin typeface="Tahoma"/>
                <a:cs typeface="Tahoma"/>
              </a:rPr>
              <a:t>a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25" dirty="0">
                <a:latin typeface="Tahoma"/>
                <a:cs typeface="Tahoma"/>
              </a:rPr>
              <a:t>barre</a:t>
            </a:r>
            <a:r>
              <a:rPr sz="1400" b="1" spc="-45" dirty="0">
                <a:latin typeface="Tahoma"/>
                <a:cs typeface="Tahoma"/>
              </a:rPr>
              <a:t> </a:t>
            </a:r>
            <a:r>
              <a:rPr sz="1400" spc="15" dirty="0">
                <a:latin typeface="Verdana"/>
                <a:cs typeface="Verdana"/>
              </a:rPr>
              <a:t>corrispondenti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al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35" dirty="0">
                <a:latin typeface="Verdana"/>
                <a:cs typeface="Verdana"/>
              </a:rPr>
              <a:t>numero</a:t>
            </a:r>
            <a:r>
              <a:rPr sz="1400" spc="-130" dirty="0">
                <a:latin typeface="Verdana"/>
                <a:cs typeface="Verdana"/>
              </a:rPr>
              <a:t> </a:t>
            </a:r>
            <a:r>
              <a:rPr sz="1400" spc="30" dirty="0">
                <a:latin typeface="Verdana"/>
                <a:cs typeface="Verdana"/>
              </a:rPr>
              <a:t>di </a:t>
            </a:r>
            <a:r>
              <a:rPr sz="1400" spc="-47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ricetta </a:t>
            </a:r>
            <a:r>
              <a:rPr sz="1400" spc="10" dirty="0">
                <a:latin typeface="Verdana"/>
                <a:cs typeface="Verdana"/>
              </a:rPr>
              <a:t>e </a:t>
            </a:r>
            <a:r>
              <a:rPr sz="1400" spc="-15" dirty="0">
                <a:latin typeface="Verdana"/>
                <a:cs typeface="Verdana"/>
              </a:rPr>
              <a:t>al </a:t>
            </a:r>
            <a:r>
              <a:rPr sz="1400" spc="25" dirty="0">
                <a:latin typeface="Verdana"/>
                <a:cs typeface="Verdana"/>
              </a:rPr>
              <a:t>tuo </a:t>
            </a:r>
            <a:r>
              <a:rPr sz="1400" spc="30" dirty="0">
                <a:latin typeface="Verdana"/>
                <a:cs typeface="Verdana"/>
              </a:rPr>
              <a:t>codice </a:t>
            </a:r>
            <a:r>
              <a:rPr sz="1400" spc="-10" dirty="0">
                <a:latin typeface="Verdana"/>
                <a:cs typeface="Verdana"/>
              </a:rPr>
              <a:t>fiscale </a:t>
            </a:r>
            <a:r>
              <a:rPr sz="1400" dirty="0">
                <a:latin typeface="Verdana"/>
                <a:cs typeface="Verdana"/>
              </a:rPr>
              <a:t>saranno </a:t>
            </a:r>
            <a:r>
              <a:rPr sz="1400" spc="20" dirty="0">
                <a:latin typeface="Verdana"/>
                <a:cs typeface="Verdana"/>
              </a:rPr>
              <a:t>sempre in </a:t>
            </a:r>
            <a:r>
              <a:rPr sz="1400" spc="35" dirty="0">
                <a:latin typeface="Verdana"/>
                <a:cs typeface="Verdana"/>
              </a:rPr>
              <a:t>primo </a:t>
            </a:r>
            <a:r>
              <a:rPr sz="1400" spc="4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piano!</a:t>
            </a:r>
            <a:endParaRPr sz="1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00" spc="80" dirty="0">
                <a:latin typeface="Verdana"/>
                <a:cs typeface="Verdana"/>
              </a:rPr>
              <a:t>P</a:t>
            </a:r>
            <a:r>
              <a:rPr sz="1400" spc="85" dirty="0">
                <a:latin typeface="Verdana"/>
                <a:cs typeface="Verdana"/>
              </a:rPr>
              <a:t>o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-10" dirty="0">
                <a:latin typeface="Verdana"/>
                <a:cs typeface="Verdana"/>
              </a:rPr>
              <a:t>i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15" dirty="0">
                <a:latin typeface="Verdana"/>
                <a:cs typeface="Verdana"/>
              </a:rPr>
              <a:t>i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-340" dirty="0">
                <a:latin typeface="Verdana"/>
                <a:cs typeface="Verdana"/>
              </a:rPr>
              <a:t>:</a:t>
            </a:r>
            <a:endParaRPr sz="1400"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430"/>
              </a:spcBef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65" dirty="0">
                <a:latin typeface="Tahoma"/>
                <a:cs typeface="Tahoma"/>
              </a:rPr>
              <a:t>Co</a:t>
            </a:r>
            <a:r>
              <a:rPr sz="1400" b="1" spc="60" dirty="0">
                <a:latin typeface="Tahoma"/>
                <a:cs typeface="Tahoma"/>
              </a:rPr>
              <a:t>n</a:t>
            </a:r>
            <a:r>
              <a:rPr sz="1400" b="1" spc="90" dirty="0">
                <a:latin typeface="Tahoma"/>
                <a:cs typeface="Tahoma"/>
              </a:rPr>
              <a:t>d</a:t>
            </a:r>
            <a:r>
              <a:rPr sz="1400" b="1" spc="-5" dirty="0">
                <a:latin typeface="Tahoma"/>
                <a:cs typeface="Tahoma"/>
              </a:rPr>
              <a:t>i</a:t>
            </a:r>
            <a:r>
              <a:rPr sz="1400" b="1" spc="25" dirty="0">
                <a:latin typeface="Tahoma"/>
                <a:cs typeface="Tahoma"/>
              </a:rPr>
              <a:t>v</a:t>
            </a:r>
            <a:r>
              <a:rPr sz="1400" b="1" spc="-5" dirty="0">
                <a:latin typeface="Tahoma"/>
                <a:cs typeface="Tahoma"/>
              </a:rPr>
              <a:t>i</a:t>
            </a:r>
            <a:r>
              <a:rPr sz="1400" b="1" spc="90" dirty="0">
                <a:latin typeface="Tahoma"/>
                <a:cs typeface="Tahoma"/>
              </a:rPr>
              <a:t>d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-10" dirty="0">
                <a:latin typeface="Tahoma"/>
                <a:cs typeface="Tahoma"/>
              </a:rPr>
              <a:t>r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-45" dirty="0">
                <a:latin typeface="Tahoma"/>
                <a:cs typeface="Tahoma"/>
              </a:rPr>
              <a:t> 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50" dirty="0">
                <a:latin typeface="Verdana"/>
                <a:cs typeface="Verdana"/>
              </a:rPr>
              <a:t>s</a:t>
            </a:r>
            <a:r>
              <a:rPr sz="1400" spc="10" dirty="0">
                <a:latin typeface="Verdana"/>
                <a:cs typeface="Verdana"/>
              </a:rPr>
              <a:t>i</a:t>
            </a:r>
            <a:r>
              <a:rPr sz="1400" spc="35" dirty="0">
                <a:latin typeface="Verdana"/>
                <a:cs typeface="Verdana"/>
              </a:rPr>
              <a:t>n</a:t>
            </a:r>
            <a:r>
              <a:rPr sz="1400" spc="85" dirty="0">
                <a:latin typeface="Verdana"/>
                <a:cs typeface="Verdana"/>
              </a:rPr>
              <a:t>g</a:t>
            </a:r>
            <a:r>
              <a:rPr sz="1400" spc="20" dirty="0">
                <a:latin typeface="Verdana"/>
                <a:cs typeface="Verdana"/>
              </a:rPr>
              <a:t>o</a:t>
            </a:r>
            <a:r>
              <a:rPr sz="1400" spc="-15" dirty="0">
                <a:latin typeface="Verdana"/>
                <a:cs typeface="Verdana"/>
              </a:rPr>
              <a:t>l</a:t>
            </a:r>
            <a:r>
              <a:rPr sz="1400" spc="-20" dirty="0">
                <a:latin typeface="Verdana"/>
                <a:cs typeface="Verdana"/>
              </a:rPr>
              <a:t>a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-40" dirty="0">
                <a:latin typeface="Verdana"/>
                <a:cs typeface="Verdana"/>
              </a:rPr>
              <a:t>r</a:t>
            </a:r>
            <a:r>
              <a:rPr sz="1400" spc="20" dirty="0">
                <a:latin typeface="Verdana"/>
                <a:cs typeface="Verdana"/>
              </a:rPr>
              <a:t>ic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5" dirty="0">
                <a:latin typeface="Verdana"/>
                <a:cs typeface="Verdana"/>
              </a:rPr>
              <a:t>tt</a:t>
            </a:r>
            <a:r>
              <a:rPr sz="1400" spc="-15" dirty="0">
                <a:latin typeface="Verdana"/>
                <a:cs typeface="Verdana"/>
              </a:rPr>
              <a:t>a</a:t>
            </a:r>
            <a:endParaRPr sz="1400">
              <a:latin typeface="Verdana"/>
              <a:cs typeface="Verdana"/>
            </a:endParaRPr>
          </a:p>
          <a:p>
            <a:pPr marL="298450" indent="-285750">
              <a:lnSpc>
                <a:spcPct val="100000"/>
              </a:lnSpc>
              <a:spcBef>
                <a:spcPts val="409"/>
              </a:spcBef>
              <a:buClr>
                <a:srgbClr val="F85E1C"/>
              </a:buClr>
              <a:buFont typeface="Arial MT"/>
              <a:buChar char="•"/>
              <a:tabLst>
                <a:tab pos="297815" algn="l"/>
                <a:tab pos="298450" algn="l"/>
              </a:tabLst>
            </a:pPr>
            <a:r>
              <a:rPr sz="1400" b="1" spc="110" dirty="0">
                <a:latin typeface="Tahoma"/>
                <a:cs typeface="Tahoma"/>
              </a:rPr>
              <a:t>A</a:t>
            </a:r>
            <a:r>
              <a:rPr sz="1400" b="1" spc="90" dirty="0">
                <a:latin typeface="Tahoma"/>
                <a:cs typeface="Tahoma"/>
              </a:rPr>
              <a:t>g</a:t>
            </a:r>
            <a:r>
              <a:rPr sz="1400" b="1" spc="85" dirty="0">
                <a:latin typeface="Tahoma"/>
                <a:cs typeface="Tahoma"/>
              </a:rPr>
              <a:t>g</a:t>
            </a:r>
            <a:r>
              <a:rPr sz="1400" b="1" spc="-5" dirty="0">
                <a:latin typeface="Tahoma"/>
                <a:cs typeface="Tahoma"/>
              </a:rPr>
              <a:t>i</a:t>
            </a:r>
            <a:r>
              <a:rPr sz="1400" b="1" spc="65" dirty="0">
                <a:latin typeface="Tahoma"/>
                <a:cs typeface="Tahoma"/>
              </a:rPr>
              <a:t>un</a:t>
            </a:r>
            <a:r>
              <a:rPr sz="1400" b="1" spc="85" dirty="0">
                <a:latin typeface="Tahoma"/>
                <a:cs typeface="Tahoma"/>
              </a:rPr>
              <a:t>g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-10" dirty="0">
                <a:latin typeface="Tahoma"/>
                <a:cs typeface="Tahoma"/>
              </a:rPr>
              <a:t>r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-10" dirty="0">
                <a:latin typeface="Tahoma"/>
                <a:cs typeface="Tahoma"/>
              </a:rPr>
              <a:t> </a:t>
            </a:r>
            <a:r>
              <a:rPr sz="1400" b="1" spc="65" dirty="0">
                <a:latin typeface="Tahoma"/>
                <a:cs typeface="Tahoma"/>
              </a:rPr>
              <a:t>u</a:t>
            </a:r>
            <a:r>
              <a:rPr sz="1400" b="1" spc="70" dirty="0">
                <a:latin typeface="Tahoma"/>
                <a:cs typeface="Tahoma"/>
              </a:rPr>
              <a:t>n</a:t>
            </a:r>
            <a:r>
              <a:rPr sz="1400" b="1" spc="-15" dirty="0">
                <a:latin typeface="Tahoma"/>
                <a:cs typeface="Tahoma"/>
              </a:rPr>
              <a:t> </a:t>
            </a:r>
            <a:r>
              <a:rPr sz="1400" b="1" spc="75" dirty="0">
                <a:latin typeface="Tahoma"/>
                <a:cs typeface="Tahoma"/>
              </a:rPr>
              <a:t>p</a:t>
            </a:r>
            <a:r>
              <a:rPr sz="1400" b="1" spc="-10" dirty="0">
                <a:latin typeface="Tahoma"/>
                <a:cs typeface="Tahoma"/>
              </a:rPr>
              <a:t>r</a:t>
            </a:r>
            <a:r>
              <a:rPr sz="1400" b="1" spc="45" dirty="0">
                <a:latin typeface="Tahoma"/>
                <a:cs typeface="Tahoma"/>
              </a:rPr>
              <a:t>o</a:t>
            </a:r>
            <a:r>
              <a:rPr sz="1400" b="1" spc="120" dirty="0">
                <a:latin typeface="Tahoma"/>
                <a:cs typeface="Tahoma"/>
              </a:rPr>
              <a:t>m</a:t>
            </a:r>
            <a:r>
              <a:rPr sz="1400" b="1" spc="50" dirty="0">
                <a:latin typeface="Tahoma"/>
                <a:cs typeface="Tahoma"/>
              </a:rPr>
              <a:t>e</a:t>
            </a:r>
            <a:r>
              <a:rPr sz="1400" b="1" spc="120" dirty="0">
                <a:latin typeface="Tahoma"/>
                <a:cs typeface="Tahoma"/>
              </a:rPr>
              <a:t>m</a:t>
            </a:r>
            <a:r>
              <a:rPr sz="1400" b="1" spc="45" dirty="0">
                <a:latin typeface="Tahoma"/>
                <a:cs typeface="Tahoma"/>
              </a:rPr>
              <a:t>o</a:t>
            </a:r>
            <a:r>
              <a:rPr sz="1400" b="1" spc="-10" dirty="0">
                <a:latin typeface="Tahoma"/>
                <a:cs typeface="Tahoma"/>
              </a:rPr>
              <a:t>r</a:t>
            </a:r>
            <a:r>
              <a:rPr sz="1400" b="1" spc="-5" dirty="0">
                <a:latin typeface="Tahoma"/>
                <a:cs typeface="Tahoma"/>
              </a:rPr>
              <a:t>i</a:t>
            </a:r>
            <a:r>
              <a:rPr sz="1400" b="1" spc="25" dirty="0">
                <a:latin typeface="Tahoma"/>
                <a:cs typeface="Tahoma"/>
              </a:rPr>
              <a:t>a</a:t>
            </a:r>
            <a:r>
              <a:rPr sz="1400" b="1" spc="-55" dirty="0">
                <a:latin typeface="Tahoma"/>
                <a:cs typeface="Tahoma"/>
              </a:rPr>
              <a:t> </a:t>
            </a:r>
            <a:r>
              <a:rPr sz="1400" spc="-25" dirty="0">
                <a:latin typeface="Verdana"/>
                <a:cs typeface="Verdana"/>
              </a:rPr>
              <a:t>a</a:t>
            </a:r>
            <a:r>
              <a:rPr sz="1400" spc="-10" dirty="0">
                <a:latin typeface="Verdana"/>
                <a:cs typeface="Verdana"/>
              </a:rPr>
              <a:t>l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5" dirty="0">
                <a:latin typeface="Verdana"/>
                <a:cs typeface="Verdana"/>
              </a:rPr>
              <a:t>t</a:t>
            </a:r>
            <a:r>
              <a:rPr sz="1400" spc="45" dirty="0">
                <a:latin typeface="Verdana"/>
                <a:cs typeface="Verdana"/>
              </a:rPr>
              <a:t>u</a:t>
            </a:r>
            <a:r>
              <a:rPr sz="1400" spc="25" dirty="0">
                <a:latin typeface="Verdana"/>
                <a:cs typeface="Verdana"/>
              </a:rPr>
              <a:t>o</a:t>
            </a:r>
            <a:r>
              <a:rPr sz="1400" spc="-135" dirty="0">
                <a:latin typeface="Verdana"/>
                <a:cs typeface="Verdana"/>
              </a:rPr>
              <a:t> </a:t>
            </a:r>
            <a:r>
              <a:rPr sz="1400" spc="5" dirty="0">
                <a:latin typeface="Verdana"/>
                <a:cs typeface="Verdana"/>
              </a:rPr>
              <a:t>cal</a:t>
            </a:r>
            <a:r>
              <a:rPr sz="1400" spc="10" dirty="0">
                <a:latin typeface="Verdana"/>
                <a:cs typeface="Verdana"/>
              </a:rPr>
              <a:t>e</a:t>
            </a:r>
            <a:r>
              <a:rPr sz="1400" spc="60" dirty="0">
                <a:latin typeface="Verdana"/>
                <a:cs typeface="Verdana"/>
              </a:rPr>
              <a:t>n</a:t>
            </a:r>
            <a:r>
              <a:rPr sz="1400" spc="75" dirty="0">
                <a:latin typeface="Verdana"/>
                <a:cs typeface="Verdana"/>
              </a:rPr>
              <a:t>d</a:t>
            </a:r>
            <a:r>
              <a:rPr sz="1400" spc="-35" dirty="0">
                <a:latin typeface="Verdana"/>
                <a:cs typeface="Verdana"/>
              </a:rPr>
              <a:t>a</a:t>
            </a:r>
            <a:r>
              <a:rPr sz="1400" spc="-25" dirty="0">
                <a:latin typeface="Verdana"/>
                <a:cs typeface="Verdana"/>
              </a:rPr>
              <a:t>r</a:t>
            </a:r>
            <a:r>
              <a:rPr sz="1400" spc="5" dirty="0">
                <a:latin typeface="Verdana"/>
                <a:cs typeface="Verdana"/>
              </a:rPr>
              <a:t>io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14736" y="309371"/>
            <a:ext cx="237680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40" dirty="0"/>
              <a:t>NUOVO</a:t>
            </a:r>
            <a:r>
              <a:rPr sz="2000" spc="-60" dirty="0"/>
              <a:t> </a:t>
            </a:r>
            <a:r>
              <a:rPr sz="2000" spc="65" dirty="0"/>
              <a:t>SERVIZIO</a:t>
            </a:r>
            <a:endParaRPr sz="2000"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12"/>
          </p:nvPr>
        </p:nvSpPr>
        <p:spPr>
          <a:xfrm>
            <a:off x="11950700" y="6326188"/>
            <a:ext cx="241300" cy="21272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8</a:t>
            </a:fld>
            <a:endParaRPr spc="-114" dirty="0"/>
          </a:p>
        </p:txBody>
      </p:sp>
      <p:sp>
        <p:nvSpPr>
          <p:cNvPr id="11" name="object 11"/>
          <p:cNvSpPr txBox="1"/>
          <p:nvPr/>
        </p:nvSpPr>
        <p:spPr>
          <a:xfrm>
            <a:off x="214736" y="692403"/>
            <a:ext cx="470217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i="1" spc="5" dirty="0">
                <a:solidFill>
                  <a:srgbClr val="F85E1C"/>
                </a:solidFill>
                <a:latin typeface="Verdana"/>
                <a:cs typeface="Verdana"/>
              </a:rPr>
              <a:t>Accessibile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65" dirty="0">
                <a:solidFill>
                  <a:srgbClr val="F85E1C"/>
                </a:solidFill>
                <a:latin typeface="Verdana"/>
                <a:cs typeface="Verdana"/>
              </a:rPr>
              <a:t>dal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30" dirty="0">
                <a:solidFill>
                  <a:srgbClr val="F85E1C"/>
                </a:solidFill>
                <a:latin typeface="Verdana"/>
                <a:cs typeface="Verdana"/>
              </a:rPr>
              <a:t>Fascicolo</a:t>
            </a:r>
            <a:r>
              <a:rPr sz="1600" i="1" spc="-12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Sanitario</a:t>
            </a:r>
            <a:r>
              <a:rPr sz="1600" i="1" spc="-13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600" i="1" spc="15" dirty="0">
                <a:solidFill>
                  <a:srgbClr val="F85E1C"/>
                </a:solidFill>
                <a:latin typeface="Verdana"/>
                <a:cs typeface="Verdana"/>
              </a:rPr>
              <a:t>Elettronico</a:t>
            </a:r>
            <a:endParaRPr sz="160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13938" y="1604439"/>
            <a:ext cx="777112" cy="71279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408960" y="1810003"/>
            <a:ext cx="3529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85" dirty="0">
                <a:solidFill>
                  <a:srgbClr val="5159A3"/>
                </a:solidFill>
                <a:latin typeface="Verdana"/>
                <a:cs typeface="Verdana"/>
              </a:rPr>
              <a:t>R</a:t>
            </a:r>
            <a:r>
              <a:rPr sz="1800" b="1" spc="-204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15" dirty="0">
                <a:solidFill>
                  <a:srgbClr val="5159A3"/>
                </a:solidFill>
                <a:latin typeface="Verdana"/>
                <a:cs typeface="Verdana"/>
              </a:rPr>
              <a:t>C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r>
              <a:rPr sz="1800" b="1" spc="-120" dirty="0">
                <a:solidFill>
                  <a:srgbClr val="5159A3"/>
                </a:solidFill>
                <a:latin typeface="Verdana"/>
                <a:cs typeface="Verdana"/>
              </a:rPr>
              <a:t>TT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r>
              <a:rPr sz="1800" b="1" spc="-100" dirty="0">
                <a:solidFill>
                  <a:srgbClr val="5159A3"/>
                </a:solidFill>
                <a:latin typeface="Verdana"/>
                <a:cs typeface="Verdana"/>
              </a:rPr>
              <a:t> </a:t>
            </a:r>
            <a:r>
              <a:rPr sz="1800" b="1" spc="-15" dirty="0">
                <a:solidFill>
                  <a:srgbClr val="5159A3"/>
                </a:solidFill>
                <a:latin typeface="Verdana"/>
                <a:cs typeface="Verdana"/>
              </a:rPr>
              <a:t>D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r>
              <a:rPr sz="1800" b="1" spc="10" dirty="0">
                <a:solidFill>
                  <a:srgbClr val="5159A3"/>
                </a:solidFill>
                <a:latin typeface="Verdana"/>
                <a:cs typeface="Verdana"/>
              </a:rPr>
              <a:t>M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A</a:t>
            </a:r>
            <a:r>
              <a:rPr sz="1800" b="1" spc="-120" dirty="0">
                <a:solidFill>
                  <a:srgbClr val="5159A3"/>
                </a:solidFill>
                <a:latin typeface="Verdana"/>
                <a:cs typeface="Verdana"/>
              </a:rPr>
              <a:t>T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r>
              <a:rPr sz="1800" b="1" spc="-285" dirty="0">
                <a:solidFill>
                  <a:srgbClr val="5159A3"/>
                </a:solidFill>
                <a:latin typeface="Verdana"/>
                <a:cs typeface="Verdana"/>
              </a:rPr>
              <a:t>R</a:t>
            </a:r>
            <a:r>
              <a:rPr sz="1800" b="1" spc="-204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A</a:t>
            </a:r>
            <a:r>
              <a:rPr sz="1800" b="1" spc="-65" dirty="0">
                <a:solidFill>
                  <a:srgbClr val="5159A3"/>
                </a:solidFill>
                <a:latin typeface="Verdana"/>
                <a:cs typeface="Verdana"/>
              </a:rPr>
              <a:t>L</a:t>
            </a:r>
            <a:r>
              <a:rPr sz="1800" b="1" spc="-400" dirty="0">
                <a:solidFill>
                  <a:srgbClr val="5159A3"/>
                </a:solidFill>
                <a:latin typeface="Verdana"/>
                <a:cs typeface="Verdana"/>
              </a:rPr>
              <a:t>I</a:t>
            </a:r>
            <a:r>
              <a:rPr sz="1800" b="1" spc="-40" dirty="0">
                <a:solidFill>
                  <a:srgbClr val="5159A3"/>
                </a:solidFill>
                <a:latin typeface="Verdana"/>
                <a:cs typeface="Verdana"/>
              </a:rPr>
              <a:t>ZZ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A</a:t>
            </a:r>
            <a:r>
              <a:rPr sz="1800" b="1" spc="-120" dirty="0">
                <a:solidFill>
                  <a:srgbClr val="5159A3"/>
                </a:solidFill>
                <a:latin typeface="Verdana"/>
                <a:cs typeface="Verdana"/>
              </a:rPr>
              <a:t>T</a:t>
            </a:r>
            <a:r>
              <a:rPr sz="1800" b="1" spc="-25" dirty="0">
                <a:solidFill>
                  <a:srgbClr val="5159A3"/>
                </a:solidFill>
                <a:latin typeface="Verdana"/>
                <a:cs typeface="Verdana"/>
              </a:rPr>
              <a:t>E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4872466" y="6179728"/>
            <a:ext cx="2447069" cy="602072"/>
            <a:chOff x="4379730" y="5562600"/>
            <a:chExt cx="2447069" cy="602072"/>
          </a:xfrm>
        </p:grpSpPr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67400" y="5562600"/>
              <a:ext cx="959399" cy="602072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79730" y="5676950"/>
              <a:ext cx="1225402" cy="48772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804987" cy="174069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96637" y="6209090"/>
            <a:ext cx="626711" cy="4942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46065" y="1058704"/>
            <a:ext cx="688722" cy="726851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0489" y="269747"/>
            <a:ext cx="36004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100" dirty="0"/>
              <a:t>I</a:t>
            </a:r>
            <a:r>
              <a:rPr sz="2000" spc="-15" dirty="0"/>
              <a:t> </a:t>
            </a:r>
            <a:r>
              <a:rPr sz="2000" spc="60" dirty="0"/>
              <a:t>SERVIZI</a:t>
            </a:r>
            <a:r>
              <a:rPr sz="2000" spc="-15" dirty="0"/>
              <a:t> </a:t>
            </a:r>
            <a:r>
              <a:rPr sz="2000" spc="90" dirty="0"/>
              <a:t>DISPONIBILI</a:t>
            </a:r>
            <a:r>
              <a:rPr sz="2000" spc="-15" dirty="0"/>
              <a:t> </a:t>
            </a:r>
            <a:r>
              <a:rPr sz="2000" spc="85" dirty="0"/>
              <a:t>(2/2)</a:t>
            </a:r>
            <a:endParaRPr sz="2000"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12"/>
          </p:nvPr>
        </p:nvSpPr>
        <p:spPr>
          <a:xfrm>
            <a:off x="11950700" y="6326188"/>
            <a:ext cx="241300" cy="21272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spc="-114" dirty="0"/>
              <a:t>9</a:t>
            </a:fld>
            <a:endParaRPr spc="-114" dirty="0"/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96820" y="383844"/>
            <a:ext cx="1826529" cy="4211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37615" y="5872458"/>
            <a:ext cx="47631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i="1" spc="-65" dirty="0">
                <a:solidFill>
                  <a:srgbClr val="F85E1C"/>
                </a:solidFill>
                <a:latin typeface="Verdana"/>
                <a:cs typeface="Verdana"/>
              </a:rPr>
              <a:t>Il</a:t>
            </a:r>
            <a:r>
              <a:rPr sz="1000" i="1" spc="-8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20" dirty="0">
                <a:solidFill>
                  <a:srgbClr val="F85E1C"/>
                </a:solidFill>
                <a:latin typeface="Verdana"/>
                <a:cs typeface="Verdana"/>
              </a:rPr>
              <a:t>Fascicolo</a:t>
            </a:r>
            <a:r>
              <a:rPr sz="1000" i="1" spc="-9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10" dirty="0">
                <a:solidFill>
                  <a:srgbClr val="F85E1C"/>
                </a:solidFill>
                <a:latin typeface="Verdana"/>
                <a:cs typeface="Verdana"/>
              </a:rPr>
              <a:t>Sanitario</a:t>
            </a:r>
            <a:r>
              <a:rPr sz="1000" i="1" spc="-9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10" dirty="0">
                <a:solidFill>
                  <a:srgbClr val="F85E1C"/>
                </a:solidFill>
                <a:latin typeface="Verdana"/>
                <a:cs typeface="Verdana"/>
              </a:rPr>
              <a:t>Elettronico</a:t>
            </a:r>
            <a:r>
              <a:rPr sz="10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30" dirty="0">
                <a:solidFill>
                  <a:srgbClr val="F85E1C"/>
                </a:solidFill>
                <a:latin typeface="Verdana"/>
                <a:cs typeface="Verdana"/>
              </a:rPr>
              <a:t>con</a:t>
            </a:r>
            <a:r>
              <a:rPr sz="10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50" dirty="0">
                <a:solidFill>
                  <a:srgbClr val="F85E1C"/>
                </a:solidFill>
                <a:latin typeface="Verdana"/>
                <a:cs typeface="Verdana"/>
              </a:rPr>
              <a:t>una</a:t>
            </a:r>
            <a:r>
              <a:rPr sz="1000" i="1" spc="-9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20" dirty="0">
                <a:solidFill>
                  <a:srgbClr val="F85E1C"/>
                </a:solidFill>
                <a:latin typeface="Verdana"/>
                <a:cs typeface="Verdana"/>
              </a:rPr>
              <a:t>nuova</a:t>
            </a:r>
            <a:r>
              <a:rPr sz="1000" i="1" spc="-85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-15" dirty="0">
                <a:solidFill>
                  <a:srgbClr val="F85E1C"/>
                </a:solidFill>
                <a:latin typeface="Verdana"/>
                <a:cs typeface="Verdana"/>
              </a:rPr>
              <a:t>veste</a:t>
            </a:r>
            <a:r>
              <a:rPr sz="1000" i="1" spc="-9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25" dirty="0">
                <a:solidFill>
                  <a:srgbClr val="F85E1C"/>
                </a:solidFill>
                <a:latin typeface="Verdana"/>
                <a:cs typeface="Verdana"/>
              </a:rPr>
              <a:t>grafica</a:t>
            </a:r>
            <a:r>
              <a:rPr sz="1000" i="1" spc="-9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5" dirty="0">
                <a:solidFill>
                  <a:srgbClr val="F85E1C"/>
                </a:solidFill>
                <a:latin typeface="Verdana"/>
                <a:cs typeface="Verdana"/>
              </a:rPr>
              <a:t>e</a:t>
            </a:r>
            <a:r>
              <a:rPr sz="1000" i="1" spc="-90" dirty="0">
                <a:solidFill>
                  <a:srgbClr val="F85E1C"/>
                </a:solidFill>
                <a:latin typeface="Verdana"/>
                <a:cs typeface="Verdana"/>
              </a:rPr>
              <a:t> </a:t>
            </a:r>
            <a:r>
              <a:rPr sz="1000" i="1" spc="15" dirty="0">
                <a:solidFill>
                  <a:srgbClr val="F85E1C"/>
                </a:solidFill>
                <a:latin typeface="Verdana"/>
                <a:cs typeface="Verdana"/>
              </a:rPr>
              <a:t>funzionale</a:t>
            </a:r>
            <a:endParaRPr sz="10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331464" y="2069937"/>
            <a:ext cx="2694940" cy="3736975"/>
            <a:chOff x="3331464" y="2069937"/>
            <a:chExt cx="2694940" cy="373697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31464" y="3956303"/>
              <a:ext cx="2694432" cy="18501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33690" y="2069937"/>
              <a:ext cx="2689903" cy="1846799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673608" y="2066544"/>
            <a:ext cx="2554605" cy="3739515"/>
            <a:chOff x="673608" y="2066544"/>
            <a:chExt cx="2554605" cy="3739515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3608" y="2066544"/>
              <a:ext cx="2554224" cy="185318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75124" y="3958639"/>
              <a:ext cx="2551248" cy="1846799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6467457" y="1058704"/>
            <a:ext cx="5042535" cy="4866640"/>
            <a:chOff x="6475378" y="1058703"/>
            <a:chExt cx="5042535" cy="4866640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75378" y="1058703"/>
              <a:ext cx="2684291" cy="274779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33311" y="3177349"/>
              <a:ext cx="2684291" cy="2747792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240489" y="833627"/>
            <a:ext cx="4840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70" dirty="0">
                <a:latin typeface="Verdana"/>
                <a:cs typeface="Verdana"/>
              </a:rPr>
              <a:t>I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-30" dirty="0">
                <a:latin typeface="Verdana"/>
                <a:cs typeface="Verdana"/>
              </a:rPr>
              <a:t>servizi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15" dirty="0">
                <a:latin typeface="Verdana"/>
                <a:cs typeface="Verdana"/>
              </a:rPr>
              <a:t>disponibili</a:t>
            </a:r>
            <a:r>
              <a:rPr sz="1400" spc="-120" dirty="0">
                <a:latin typeface="Verdana"/>
                <a:cs typeface="Verdana"/>
              </a:rPr>
              <a:t> </a:t>
            </a:r>
            <a:r>
              <a:rPr sz="1400" spc="20" dirty="0">
                <a:latin typeface="Verdana"/>
                <a:cs typeface="Verdana"/>
              </a:rPr>
              <a:t>nel</a:t>
            </a:r>
            <a:r>
              <a:rPr sz="1400" spc="-114" dirty="0">
                <a:latin typeface="Verdana"/>
                <a:cs typeface="Verdana"/>
              </a:rPr>
              <a:t> </a:t>
            </a:r>
            <a:r>
              <a:rPr sz="1400" b="1" spc="40" dirty="0">
                <a:latin typeface="Tahoma"/>
                <a:cs typeface="Tahoma"/>
              </a:rPr>
              <a:t>Fascicolo</a:t>
            </a:r>
            <a:r>
              <a:rPr sz="1400" b="1" dirty="0">
                <a:latin typeface="Tahoma"/>
                <a:cs typeface="Tahoma"/>
              </a:rPr>
              <a:t> </a:t>
            </a:r>
            <a:r>
              <a:rPr sz="1400" b="1" spc="15" dirty="0">
                <a:latin typeface="Tahoma"/>
                <a:cs typeface="Tahoma"/>
              </a:rPr>
              <a:t>Sanitario</a:t>
            </a:r>
            <a:r>
              <a:rPr sz="1400" b="1" dirty="0">
                <a:latin typeface="Tahoma"/>
                <a:cs typeface="Tahoma"/>
              </a:rPr>
              <a:t> </a:t>
            </a:r>
            <a:r>
              <a:rPr sz="1400" b="1" spc="35" dirty="0">
                <a:latin typeface="Tahoma"/>
                <a:cs typeface="Tahoma"/>
              </a:rPr>
              <a:t>Elettronico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21" name="Gruppo 20"/>
          <p:cNvGrpSpPr/>
          <p:nvPr/>
        </p:nvGrpSpPr>
        <p:grpSpPr>
          <a:xfrm>
            <a:off x="4872466" y="6179728"/>
            <a:ext cx="2447069" cy="602072"/>
            <a:chOff x="4379730" y="5562600"/>
            <a:chExt cx="2447069" cy="602072"/>
          </a:xfrm>
        </p:grpSpPr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867400" y="5562600"/>
              <a:ext cx="959399" cy="602072"/>
            </a:xfrm>
            <a:prstGeom prst="rect">
              <a:avLst/>
            </a:prstGeom>
          </p:spPr>
        </p:pic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79730" y="5676950"/>
              <a:ext cx="1225402" cy="48772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Bl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Pacco</Template>
  <TotalTime>504</TotalTime>
  <Words>960</Words>
  <Application>Microsoft Office PowerPoint</Application>
  <PresentationFormat>Widescreen</PresentationFormat>
  <Paragraphs>118</Paragraphs>
  <Slides>21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1" baseType="lpstr">
      <vt:lpstr>Arial</vt:lpstr>
      <vt:lpstr>Arial MT</vt:lpstr>
      <vt:lpstr>Cambria</vt:lpstr>
      <vt:lpstr>Gabriola</vt:lpstr>
      <vt:lpstr>Gill Sans MT</vt:lpstr>
      <vt:lpstr>Ink Free</vt:lpstr>
      <vt:lpstr>Sitka Banner</vt:lpstr>
      <vt:lpstr>Tahoma</vt:lpstr>
      <vt:lpstr>Verdana</vt:lpstr>
      <vt:lpstr>Parcel</vt:lpstr>
      <vt:lpstr>Presentazione standard di PowerPoint</vt:lpstr>
      <vt:lpstr>INDICE</vt:lpstr>
      <vt:lpstr>COS’E’ IL FASCICOLO SANITARIO ELETTRONICO?</vt:lpstr>
      <vt:lpstr>Presentazione standard di PowerPoint</vt:lpstr>
      <vt:lpstr>Presentazione standard di PowerPoint</vt:lpstr>
      <vt:lpstr>Presentazione standard di PowerPoint</vt:lpstr>
      <vt:lpstr>I SERVIZI DISPONIBILI (1/2)</vt:lpstr>
      <vt:lpstr>NUOVO SERVIZIO</vt:lpstr>
      <vt:lpstr>I SERVIZI DISPONIBILI (2/2)</vt:lpstr>
      <vt:lpstr>NUOVO SERVIZIO</vt:lpstr>
      <vt:lpstr>NUOVO SERVIZIO</vt:lpstr>
      <vt:lpstr>NUOVO SERVIZIO</vt:lpstr>
      <vt:lpstr>COME ORGANIZZARE UNA TELEVISTA?</vt:lpstr>
      <vt:lpstr>AVVIO TELEVISTA</vt:lpstr>
      <vt:lpstr>Presentazione standard di PowerPoint</vt:lpstr>
      <vt:lpstr>AREA ASSISTENZA TECNICA</vt:lpstr>
      <vt:lpstr>Presentazione standard di PowerPoint</vt:lpstr>
      <vt:lpstr>NUOVO SERVIZI: ELIMINA CODE SPORTELLO</vt:lpstr>
      <vt:lpstr>Presentazione standard di PowerPoint</vt:lpstr>
      <vt:lpstr>Presentazione standard di PowerPoint</vt:lpstr>
      <vt:lpstr>Grazie a tutti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Bulfaro Elisa</dc:creator>
  <cp:lastModifiedBy>Bulfaro Elisa</cp:lastModifiedBy>
  <cp:revision>43</cp:revision>
  <dcterms:created xsi:type="dcterms:W3CDTF">2024-09-12T08:08:33Z</dcterms:created>
  <dcterms:modified xsi:type="dcterms:W3CDTF">2025-06-11T14:57:47Z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2024-09-05T00:00:00Z</vt:filetime>
  </property>
  <property fmtid="{D5CDD505-2E9C-101B-9397-08002B2CF9AE}" pid="3" name="LastSaved">
    <vt:filetime>2024-09-12T00:00:00Z</vt:filetime>
  </property>
</Properties>
</file>