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tillium Web" charset="1" panose="00000500000000000000"/>
      <p:regular r:id="rId10"/>
    </p:embeddedFont>
    <p:embeddedFont>
      <p:font typeface="Titillium Web Bold" charset="1" panose="00000800000000000000"/>
      <p:regular r:id="rId11"/>
    </p:embeddedFont>
    <p:embeddedFont>
      <p:font typeface="Titillium Web Italics" charset="1" panose="00000500000000000000"/>
      <p:regular r:id="rId12"/>
    </p:embeddedFont>
    <p:embeddedFont>
      <p:font typeface="Titillium Web Bold Italics" charset="1" panose="00000800000000000000"/>
      <p:regular r:id="rId13"/>
    </p:embeddedFont>
    <p:embeddedFont>
      <p:font typeface="Titillium Web Thin" charset="1" panose="00000300000000000000"/>
      <p:regular r:id="rId14"/>
    </p:embeddedFont>
    <p:embeddedFont>
      <p:font typeface="Titillium Web Thin Italics" charset="1" panose="00000300000000000000"/>
      <p:regular r:id="rId15"/>
    </p:embeddedFont>
    <p:embeddedFont>
      <p:font typeface="Titillium Web Light" charset="1" panose="00000400000000000000"/>
      <p:regular r:id="rId16"/>
    </p:embeddedFont>
    <p:embeddedFont>
      <p:font typeface="Titillium Web Light Italics" charset="1" panose="00000400000000000000"/>
      <p:regular r:id="rId17"/>
    </p:embeddedFont>
    <p:embeddedFont>
      <p:font typeface="Titillium Web Semi-Bold" charset="1" panose="00000700000000000000"/>
      <p:regular r:id="rId18"/>
    </p:embeddedFont>
    <p:embeddedFont>
      <p:font typeface="Titillium Web Semi-Bold Italics" charset="1" panose="00000700000000000000"/>
      <p:regular r:id="rId19"/>
    </p:embeddedFont>
    <p:embeddedFont>
      <p:font typeface="Titillium Web Heavy" charset="1" panose="00000A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433972" cy="10287000"/>
            <a:chOff x="0" y="0"/>
            <a:chExt cx="274804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4804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48042">
                  <a:moveTo>
                    <a:pt x="0" y="0"/>
                  </a:moveTo>
                  <a:lnTo>
                    <a:pt x="2748042" y="0"/>
                  </a:lnTo>
                  <a:lnTo>
                    <a:pt x="274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48042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33119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1776" y="2335875"/>
            <a:ext cx="6979099" cy="692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1"/>
              </a:lnSpc>
            </a:pPr>
            <a:r>
              <a:rPr lang="en-US" sz="3651">
                <a:solidFill>
                  <a:srgbClr val="F4F6FC"/>
                </a:solidFill>
                <a:latin typeface="Titillium Web"/>
              </a:rPr>
              <a:t>INPS Mobile è l’app istituzionale, sviluppata per tutte le tipologie di utenze INPS (lavoratori, famiglia, pensionati, disoccupati/inoccupati e lavoratori sospesi), che dà accesso a numerosi servizi di consultazione e invio documentazione (ad esempio, bonus nido, premio alla nascita, cedolino della pensione, Certificazione Unica).</a:t>
            </a:r>
          </a:p>
          <a:p>
            <a:pPr>
              <a:lnSpc>
                <a:spcPts val="2745"/>
              </a:lnSpc>
            </a:pPr>
          </a:p>
          <a:p>
            <a:pPr algn="l" marL="0" indent="0" lvl="0">
              <a:lnSpc>
                <a:spcPts val="4381"/>
              </a:lnSpc>
              <a:spcBef>
                <a:spcPct val="0"/>
              </a:spcBef>
            </a:pPr>
            <a:r>
              <a:rPr lang="en-US" sz="3650">
                <a:solidFill>
                  <a:srgbClr val="F4F6FC"/>
                </a:solidFill>
                <a:latin typeface="Titillium Web"/>
              </a:rPr>
              <a:t>Presente su App Store, Play Store e Huawei AppGallery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433972" cy="10287000"/>
            <a:chOff x="0" y="0"/>
            <a:chExt cx="274804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4804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48042">
                  <a:moveTo>
                    <a:pt x="0" y="0"/>
                  </a:moveTo>
                  <a:lnTo>
                    <a:pt x="2748042" y="0"/>
                  </a:lnTo>
                  <a:lnTo>
                    <a:pt x="274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48042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33119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2721787"/>
            <a:ext cx="7734113" cy="514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L’APP si presenta con le 4 aree tematiche che abbiamo già visto nel sito e con un banner dedicato alla prenotazione degli appuntamenti.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33119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1765" y="3150412"/>
            <a:ext cx="7734113" cy="428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Nella home page è possibile navigare senza autenticazione per cercare e ottenere informazioni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33119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9631" y="3579037"/>
            <a:ext cx="7734113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Per semplificare la ricerca dei servizi si può accedere per tipologia di utente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152736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4436287"/>
            <a:ext cx="7734113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Per utilizzare i servizi è necessario autenticarsi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152736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3579037"/>
            <a:ext cx="7734113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Dopo il login con SPID o CIE sarà possibile definire un pin di sblocco per i successivi accessi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152736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3857625"/>
            <a:ext cx="7734113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Notizie e aggiornamenti sono facili da trovare nella sezione NEWS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152736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3857625"/>
            <a:ext cx="7348497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Per prendere confidenza con l’APP è disponibile un tutorial.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8687" y="0"/>
            <a:ext cx="10049313" cy="10287000"/>
            <a:chOff x="0" y="0"/>
            <a:chExt cx="26467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67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7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spc="201" strike="noStrike" u="none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658753" cy="2200347"/>
          </a:xfrm>
          <a:custGeom>
            <a:avLst/>
            <a:gdLst/>
            <a:ahLst/>
            <a:cxnLst/>
            <a:rect r="r" b="b" t="t" l="l"/>
            <a:pathLst>
              <a:path h="2200347" w="1658753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152736" y="300073"/>
            <a:ext cx="5047288" cy="9986927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273" r="0" b="-127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75612" y="300073"/>
            <a:ext cx="54899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APP INPS MOBILE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4574" y="3579037"/>
            <a:ext cx="7734113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15"/>
              </a:lnSpc>
              <a:spcBef>
                <a:spcPct val="0"/>
              </a:spcBef>
            </a:pPr>
            <a:r>
              <a:rPr lang="en-US" sz="5679">
                <a:solidFill>
                  <a:srgbClr val="F4F6FC"/>
                </a:solidFill>
                <a:latin typeface="Titillium Web"/>
              </a:rPr>
              <a:t>Nella sezione SERVIZI sono elencati, in ordine alfabetico, tutti i servizi disponibili.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DAGD40GeoBU</dc:identifier>
  <dcterms:modified xsi:type="dcterms:W3CDTF">2011-08-01T06:04:30Z</dcterms:modified>
  <cp:revision>1</cp:revision>
  <dc:title>L'APP INPS MOBILE</dc:title>
</cp:coreProperties>
</file>