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72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D2D0F-C538-17EB-5207-4CBCECBDCFD2}" v="22" dt="2024-09-04T15:28:20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A16C5-901E-43AF-84F9-354E3C04FA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3ECCC-9710-4A4B-8880-4DF5B1B8BDA7}">
      <dgm:prSet/>
      <dgm:spPr/>
      <dgm:t>
        <a:bodyPr/>
        <a:lstStyle/>
        <a:p>
          <a:pPr rtl="0"/>
          <a:r>
            <a:rPr lang="it-IT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Pianificazione territoriale:</a:t>
          </a:r>
          <a:endParaRPr lang="en-US" b="1" dirty="0">
            <a:solidFill>
              <a:schemeClr val="bg1"/>
            </a:solidFill>
            <a:latin typeface="Aptos Display" panose="020F0302020204030204"/>
            <a:ea typeface="Calibri"/>
            <a:cs typeface="Calibri"/>
          </a:endParaRPr>
        </a:p>
      </dgm:t>
    </dgm:pt>
    <dgm:pt modelId="{5B1FAAF1-9232-43BC-9A1B-FDC2A1D22D29}" type="parTrans" cxnId="{3C5C85D6-A68A-4A57-AB85-5193D7953179}">
      <dgm:prSet/>
      <dgm:spPr/>
      <dgm:t>
        <a:bodyPr/>
        <a:lstStyle/>
        <a:p>
          <a:endParaRPr lang="en-US"/>
        </a:p>
      </dgm:t>
    </dgm:pt>
    <dgm:pt modelId="{4E7DE854-14F2-408F-8977-81CED8484FEB}" type="sibTrans" cxnId="{3C5C85D6-A68A-4A57-AB85-5193D7953179}">
      <dgm:prSet/>
      <dgm:spPr/>
      <dgm:t>
        <a:bodyPr/>
        <a:lstStyle/>
        <a:p>
          <a:endParaRPr lang="en-US"/>
        </a:p>
      </dgm:t>
    </dgm:pt>
    <dgm:pt modelId="{44EF6E5D-0F85-4EF5-8A16-E38DBBEAD118}">
      <dgm:prSet/>
      <dgm:spPr/>
      <dgm:t>
        <a:bodyPr/>
        <a:lstStyle/>
        <a:p>
          <a:pPr rtl="0"/>
          <a:r>
            <a:rPr lang="it-IT" dirty="0"/>
            <a:t>Coordinamento dello sviluppo territoriale.</a:t>
          </a:r>
          <a:endParaRPr lang="en-US" dirty="0"/>
        </a:p>
      </dgm:t>
    </dgm:pt>
    <dgm:pt modelId="{3C73F635-6F1F-41DA-9F27-6F344A33D89F}" type="parTrans" cxnId="{2CF95E46-17EE-4255-91FA-262FA80FDD03}">
      <dgm:prSet/>
      <dgm:spPr/>
      <dgm:t>
        <a:bodyPr/>
        <a:lstStyle/>
        <a:p>
          <a:endParaRPr lang="en-US"/>
        </a:p>
      </dgm:t>
    </dgm:pt>
    <dgm:pt modelId="{967BE660-47D5-436E-B29D-B9FA1F104E15}" type="sibTrans" cxnId="{2CF95E46-17EE-4255-91FA-262FA80FDD03}">
      <dgm:prSet/>
      <dgm:spPr/>
      <dgm:t>
        <a:bodyPr/>
        <a:lstStyle/>
        <a:p>
          <a:endParaRPr lang="en-US"/>
        </a:p>
      </dgm:t>
    </dgm:pt>
    <dgm:pt modelId="{885414B9-1E82-4277-8715-F81B78DF9D74}">
      <dgm:prSet/>
      <dgm:spPr/>
      <dgm:t>
        <a:bodyPr/>
        <a:lstStyle/>
        <a:p>
          <a:r>
            <a:rPr lang="it-IT" dirty="0"/>
            <a:t>Piani di coordinamento territoriale che armonizzano le politiche urbanistiche dei Comuni.</a:t>
          </a:r>
          <a:endParaRPr lang="en-US" dirty="0"/>
        </a:p>
      </dgm:t>
    </dgm:pt>
    <dgm:pt modelId="{D1EC22D6-2B13-43C3-860E-7C75E89A06B8}" type="parTrans" cxnId="{9B4B01C6-0408-487E-A65C-6FE55A6E803D}">
      <dgm:prSet/>
      <dgm:spPr/>
      <dgm:t>
        <a:bodyPr/>
        <a:lstStyle/>
        <a:p>
          <a:endParaRPr lang="en-US"/>
        </a:p>
      </dgm:t>
    </dgm:pt>
    <dgm:pt modelId="{FAF96F62-8EB9-40F2-9989-74BF46F0C98E}" type="sibTrans" cxnId="{9B4B01C6-0408-487E-A65C-6FE55A6E803D}">
      <dgm:prSet/>
      <dgm:spPr/>
      <dgm:t>
        <a:bodyPr/>
        <a:lstStyle/>
        <a:p>
          <a:endParaRPr lang="en-US"/>
        </a:p>
      </dgm:t>
    </dgm:pt>
    <dgm:pt modelId="{0A808668-738E-480D-89F4-2E18EC28D3EE}">
      <dgm:prSet/>
      <dgm:spPr/>
      <dgm:t>
        <a:bodyPr/>
        <a:lstStyle/>
        <a:p>
          <a:r>
            <a:rPr lang="it-IT" b="1" dirty="0"/>
            <a:t>Ambiente e Protezione civile</a:t>
          </a:r>
          <a:r>
            <a:rPr lang="it-IT" dirty="0"/>
            <a:t>:</a:t>
          </a:r>
          <a:endParaRPr lang="en-US" dirty="0"/>
        </a:p>
      </dgm:t>
    </dgm:pt>
    <dgm:pt modelId="{52B87357-6B25-4602-BEC7-A44D581299C6}" type="parTrans" cxnId="{C307C3FF-58E9-4672-935D-392A3520B7AB}">
      <dgm:prSet/>
      <dgm:spPr/>
      <dgm:t>
        <a:bodyPr/>
        <a:lstStyle/>
        <a:p>
          <a:endParaRPr lang="en-US"/>
        </a:p>
      </dgm:t>
    </dgm:pt>
    <dgm:pt modelId="{706D2BF5-1095-44BD-8737-7B04B488B70C}" type="sibTrans" cxnId="{C307C3FF-58E9-4672-935D-392A3520B7AB}">
      <dgm:prSet/>
      <dgm:spPr/>
      <dgm:t>
        <a:bodyPr/>
        <a:lstStyle/>
        <a:p>
          <a:endParaRPr lang="en-US"/>
        </a:p>
      </dgm:t>
    </dgm:pt>
    <dgm:pt modelId="{5C012009-461A-4AAE-BC6F-3B77D3E61B78}">
      <dgm:prSet/>
      <dgm:spPr/>
      <dgm:t>
        <a:bodyPr/>
        <a:lstStyle/>
        <a:p>
          <a:r>
            <a:rPr lang="it-IT" dirty="0"/>
            <a:t>Gestione di attività e progetti riguardanti la tutela dell'ambiente e del paesaggio.</a:t>
          </a:r>
          <a:endParaRPr lang="en-US" dirty="0"/>
        </a:p>
      </dgm:t>
    </dgm:pt>
    <dgm:pt modelId="{1C85A143-0EF6-42A8-B75D-A267B1F75CEF}" type="parTrans" cxnId="{6BAE1192-7759-437F-A64C-80633CB1DAC8}">
      <dgm:prSet/>
      <dgm:spPr/>
      <dgm:t>
        <a:bodyPr/>
        <a:lstStyle/>
        <a:p>
          <a:endParaRPr lang="en-US"/>
        </a:p>
      </dgm:t>
    </dgm:pt>
    <dgm:pt modelId="{02F6BCB5-CD79-4B8D-9639-FA889B65AE6D}" type="sibTrans" cxnId="{6BAE1192-7759-437F-A64C-80633CB1DAC8}">
      <dgm:prSet/>
      <dgm:spPr/>
      <dgm:t>
        <a:bodyPr/>
        <a:lstStyle/>
        <a:p>
          <a:endParaRPr lang="en-US"/>
        </a:p>
      </dgm:t>
    </dgm:pt>
    <dgm:pt modelId="{4E1F2EB8-6D21-439E-8321-ED25A30F3117}">
      <dgm:prSet/>
      <dgm:spPr/>
      <dgm:t>
        <a:bodyPr/>
        <a:lstStyle/>
        <a:p>
          <a:r>
            <a:rPr lang="it-IT" dirty="0"/>
            <a:t>Interventi di protezione civile, compresa la pianificazione e la gestione delle emergenze.</a:t>
          </a:r>
          <a:endParaRPr lang="en-US" dirty="0"/>
        </a:p>
      </dgm:t>
    </dgm:pt>
    <dgm:pt modelId="{2FA97274-3EF6-404F-AEC8-397493DA5508}" type="parTrans" cxnId="{05B50246-8D0F-4ABD-9B29-FA799A68CEF6}">
      <dgm:prSet/>
      <dgm:spPr/>
      <dgm:t>
        <a:bodyPr/>
        <a:lstStyle/>
        <a:p>
          <a:endParaRPr lang="en-US"/>
        </a:p>
      </dgm:t>
    </dgm:pt>
    <dgm:pt modelId="{09E5568B-F065-426D-8449-9E915A90F1D7}" type="sibTrans" cxnId="{05B50246-8D0F-4ABD-9B29-FA799A68CEF6}">
      <dgm:prSet/>
      <dgm:spPr/>
      <dgm:t>
        <a:bodyPr/>
        <a:lstStyle/>
        <a:p>
          <a:endParaRPr lang="en-US"/>
        </a:p>
      </dgm:t>
    </dgm:pt>
    <dgm:pt modelId="{0104CF19-47EB-4DFF-8F6D-F7AEF5890207}">
      <dgm:prSet/>
      <dgm:spPr/>
      <dgm:t>
        <a:bodyPr/>
        <a:lstStyle/>
        <a:p>
          <a:r>
            <a:rPr lang="it-IT" b="1" dirty="0"/>
            <a:t>Viabilità e Trasporti</a:t>
          </a:r>
          <a:r>
            <a:rPr lang="it-IT" dirty="0"/>
            <a:t>:</a:t>
          </a:r>
          <a:endParaRPr lang="en-US" dirty="0"/>
        </a:p>
      </dgm:t>
    </dgm:pt>
    <dgm:pt modelId="{203EB795-A40E-422F-8415-FA8D5EEE3E87}" type="parTrans" cxnId="{757B409E-5636-4D87-9A06-CF6898765EA8}">
      <dgm:prSet/>
      <dgm:spPr/>
      <dgm:t>
        <a:bodyPr/>
        <a:lstStyle/>
        <a:p>
          <a:endParaRPr lang="en-US"/>
        </a:p>
      </dgm:t>
    </dgm:pt>
    <dgm:pt modelId="{DFC3E0FE-8A86-428E-827F-3553CAB99DA6}" type="sibTrans" cxnId="{757B409E-5636-4D87-9A06-CF6898765EA8}">
      <dgm:prSet/>
      <dgm:spPr/>
      <dgm:t>
        <a:bodyPr/>
        <a:lstStyle/>
        <a:p>
          <a:endParaRPr lang="en-US"/>
        </a:p>
      </dgm:t>
    </dgm:pt>
    <dgm:pt modelId="{B88629FD-4067-4DDC-94C7-124EBCF0EF2C}">
      <dgm:prSet/>
      <dgm:spPr/>
      <dgm:t>
        <a:bodyPr/>
        <a:lstStyle/>
        <a:p>
          <a:r>
            <a:rPr lang="it-IT" dirty="0"/>
            <a:t>Gestione della rete stradale provinciale.</a:t>
          </a:r>
          <a:endParaRPr lang="en-US" dirty="0"/>
        </a:p>
      </dgm:t>
    </dgm:pt>
    <dgm:pt modelId="{05D3B1D6-7A15-4897-84ED-098D171E12EB}" type="parTrans" cxnId="{5D8E897C-B2AD-4F3D-BD41-CD42CC315A8A}">
      <dgm:prSet/>
      <dgm:spPr/>
      <dgm:t>
        <a:bodyPr/>
        <a:lstStyle/>
        <a:p>
          <a:endParaRPr lang="en-US"/>
        </a:p>
      </dgm:t>
    </dgm:pt>
    <dgm:pt modelId="{C6E7F96B-8F8A-4398-981F-3966B666989A}" type="sibTrans" cxnId="{5D8E897C-B2AD-4F3D-BD41-CD42CC315A8A}">
      <dgm:prSet/>
      <dgm:spPr/>
      <dgm:t>
        <a:bodyPr/>
        <a:lstStyle/>
        <a:p>
          <a:endParaRPr lang="en-US"/>
        </a:p>
      </dgm:t>
    </dgm:pt>
    <dgm:pt modelId="{AFF00CE3-6905-4DEB-A836-93B820E0C68B}">
      <dgm:prSet/>
      <dgm:spPr/>
      <dgm:t>
        <a:bodyPr/>
        <a:lstStyle/>
        <a:p>
          <a:r>
            <a:rPr lang="it-IT" dirty="0"/>
            <a:t>Programmazione dei servizi di trasporto pubblico a livello provinciale.</a:t>
          </a:r>
          <a:endParaRPr lang="en-US" dirty="0"/>
        </a:p>
      </dgm:t>
    </dgm:pt>
    <dgm:pt modelId="{3FA4100A-2163-4B32-8F87-5808D19A98D3}" type="parTrans" cxnId="{C393EA3D-2DFC-41D5-A334-4A2179E6ACBB}">
      <dgm:prSet/>
      <dgm:spPr/>
      <dgm:t>
        <a:bodyPr/>
        <a:lstStyle/>
        <a:p>
          <a:endParaRPr lang="en-US"/>
        </a:p>
      </dgm:t>
    </dgm:pt>
    <dgm:pt modelId="{E3B3B4CB-5E3A-40FF-8494-152115D2FF6D}" type="sibTrans" cxnId="{C393EA3D-2DFC-41D5-A334-4A2179E6ACBB}">
      <dgm:prSet/>
      <dgm:spPr/>
      <dgm:t>
        <a:bodyPr/>
        <a:lstStyle/>
        <a:p>
          <a:endParaRPr lang="en-US"/>
        </a:p>
      </dgm:t>
    </dgm:pt>
    <dgm:pt modelId="{497F7A80-8E9D-47B1-AE84-7C618EFA0C73}" type="pres">
      <dgm:prSet presAssocID="{3F7A16C5-901E-43AF-84F9-354E3C04FAEB}" presName="Name0" presStyleCnt="0">
        <dgm:presLayoutVars>
          <dgm:dir/>
          <dgm:animLvl val="lvl"/>
          <dgm:resizeHandles val="exact"/>
        </dgm:presLayoutVars>
      </dgm:prSet>
      <dgm:spPr/>
    </dgm:pt>
    <dgm:pt modelId="{3701F23E-D438-4F57-A4D9-5E9C33E15F32}" type="pres">
      <dgm:prSet presAssocID="{CC93ECCC-9710-4A4B-8880-4DF5B1B8BDA7}" presName="composite" presStyleCnt="0"/>
      <dgm:spPr/>
    </dgm:pt>
    <dgm:pt modelId="{59170D96-CBE4-4D24-A908-96CCF7D22436}" type="pres">
      <dgm:prSet presAssocID="{CC93ECCC-9710-4A4B-8880-4DF5B1B8BD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6624CFD-F3C8-4EEB-A7EE-25EAD2DD22C5}" type="pres">
      <dgm:prSet presAssocID="{CC93ECCC-9710-4A4B-8880-4DF5B1B8BDA7}" presName="desTx" presStyleLbl="alignAccFollowNode1" presStyleIdx="0" presStyleCnt="3">
        <dgm:presLayoutVars>
          <dgm:bulletEnabled val="1"/>
        </dgm:presLayoutVars>
      </dgm:prSet>
      <dgm:spPr/>
    </dgm:pt>
    <dgm:pt modelId="{427B198A-5F5B-447C-9802-F96D3602B1C7}" type="pres">
      <dgm:prSet presAssocID="{4E7DE854-14F2-408F-8977-81CED8484FEB}" presName="space" presStyleCnt="0"/>
      <dgm:spPr/>
    </dgm:pt>
    <dgm:pt modelId="{4BC74E82-C617-48A8-B744-EB786FE8386F}" type="pres">
      <dgm:prSet presAssocID="{0A808668-738E-480D-89F4-2E18EC28D3EE}" presName="composite" presStyleCnt="0"/>
      <dgm:spPr/>
    </dgm:pt>
    <dgm:pt modelId="{B1E681D9-F8E4-42F4-A046-E77F48BFFE13}" type="pres">
      <dgm:prSet presAssocID="{0A808668-738E-480D-89F4-2E18EC28D3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D851738-C247-474E-9F78-2EC978A362D9}" type="pres">
      <dgm:prSet presAssocID="{0A808668-738E-480D-89F4-2E18EC28D3EE}" presName="desTx" presStyleLbl="alignAccFollowNode1" presStyleIdx="1" presStyleCnt="3">
        <dgm:presLayoutVars>
          <dgm:bulletEnabled val="1"/>
        </dgm:presLayoutVars>
      </dgm:prSet>
      <dgm:spPr/>
    </dgm:pt>
    <dgm:pt modelId="{E4E5FE69-89A1-4C19-9F24-172C0ADC4647}" type="pres">
      <dgm:prSet presAssocID="{706D2BF5-1095-44BD-8737-7B04B488B70C}" presName="space" presStyleCnt="0"/>
      <dgm:spPr/>
    </dgm:pt>
    <dgm:pt modelId="{9EB484C0-588A-4C87-87B5-9F2CE6B70F20}" type="pres">
      <dgm:prSet presAssocID="{0104CF19-47EB-4DFF-8F6D-F7AEF5890207}" presName="composite" presStyleCnt="0"/>
      <dgm:spPr/>
    </dgm:pt>
    <dgm:pt modelId="{8CC4B33A-8E13-44A5-8C91-BBC82547E1E3}" type="pres">
      <dgm:prSet presAssocID="{0104CF19-47EB-4DFF-8F6D-F7AEF58902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F12929E-06CB-413E-AEEC-3B1C98D810A5}" type="pres">
      <dgm:prSet presAssocID="{0104CF19-47EB-4DFF-8F6D-F7AEF58902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08370C-ABF8-4101-A965-8BA58105A68F}" type="presOf" srcId="{AFF00CE3-6905-4DEB-A836-93B820E0C68B}" destId="{8F12929E-06CB-413E-AEEC-3B1C98D810A5}" srcOrd="0" destOrd="1" presId="urn:microsoft.com/office/officeart/2005/8/layout/hList1"/>
    <dgm:cxn modelId="{54911E2C-33B0-49B3-A980-5BA731903762}" type="presOf" srcId="{885414B9-1E82-4277-8715-F81B78DF9D74}" destId="{66624CFD-F3C8-4EEB-A7EE-25EAD2DD22C5}" srcOrd="0" destOrd="1" presId="urn:microsoft.com/office/officeart/2005/8/layout/hList1"/>
    <dgm:cxn modelId="{164EE72C-FBA5-4CB0-BE19-D73E2A9D09E6}" type="presOf" srcId="{3F7A16C5-901E-43AF-84F9-354E3C04FAEB}" destId="{497F7A80-8E9D-47B1-AE84-7C618EFA0C73}" srcOrd="0" destOrd="0" presId="urn:microsoft.com/office/officeart/2005/8/layout/hList1"/>
    <dgm:cxn modelId="{C393EA3D-2DFC-41D5-A334-4A2179E6ACBB}" srcId="{0104CF19-47EB-4DFF-8F6D-F7AEF5890207}" destId="{AFF00CE3-6905-4DEB-A836-93B820E0C68B}" srcOrd="1" destOrd="0" parTransId="{3FA4100A-2163-4B32-8F87-5808D19A98D3}" sibTransId="{E3B3B4CB-5E3A-40FF-8494-152115D2FF6D}"/>
    <dgm:cxn modelId="{05B50246-8D0F-4ABD-9B29-FA799A68CEF6}" srcId="{0A808668-738E-480D-89F4-2E18EC28D3EE}" destId="{4E1F2EB8-6D21-439E-8321-ED25A30F3117}" srcOrd="1" destOrd="0" parTransId="{2FA97274-3EF6-404F-AEC8-397493DA5508}" sibTransId="{09E5568B-F065-426D-8449-9E915A90F1D7}"/>
    <dgm:cxn modelId="{2CF95E46-17EE-4255-91FA-262FA80FDD03}" srcId="{CC93ECCC-9710-4A4B-8880-4DF5B1B8BDA7}" destId="{44EF6E5D-0F85-4EF5-8A16-E38DBBEAD118}" srcOrd="0" destOrd="0" parTransId="{3C73F635-6F1F-41DA-9F27-6F344A33D89F}" sibTransId="{967BE660-47D5-436E-B29D-B9FA1F104E15}"/>
    <dgm:cxn modelId="{0A03244B-0DFA-49F5-9F9A-14657498F25C}" type="presOf" srcId="{CC93ECCC-9710-4A4B-8880-4DF5B1B8BDA7}" destId="{59170D96-CBE4-4D24-A908-96CCF7D22436}" srcOrd="0" destOrd="0" presId="urn:microsoft.com/office/officeart/2005/8/layout/hList1"/>
    <dgm:cxn modelId="{6C061A75-EE73-4126-9C78-D3B2BCCEED91}" type="presOf" srcId="{0A808668-738E-480D-89F4-2E18EC28D3EE}" destId="{B1E681D9-F8E4-42F4-A046-E77F48BFFE13}" srcOrd="0" destOrd="0" presId="urn:microsoft.com/office/officeart/2005/8/layout/hList1"/>
    <dgm:cxn modelId="{5D8E897C-B2AD-4F3D-BD41-CD42CC315A8A}" srcId="{0104CF19-47EB-4DFF-8F6D-F7AEF5890207}" destId="{B88629FD-4067-4DDC-94C7-124EBCF0EF2C}" srcOrd="0" destOrd="0" parTransId="{05D3B1D6-7A15-4897-84ED-098D171E12EB}" sibTransId="{C6E7F96B-8F8A-4398-981F-3966B666989A}"/>
    <dgm:cxn modelId="{6BAE1192-7759-437F-A64C-80633CB1DAC8}" srcId="{0A808668-738E-480D-89F4-2E18EC28D3EE}" destId="{5C012009-461A-4AAE-BC6F-3B77D3E61B78}" srcOrd="0" destOrd="0" parTransId="{1C85A143-0EF6-42A8-B75D-A267B1F75CEF}" sibTransId="{02F6BCB5-CD79-4B8D-9639-FA889B65AE6D}"/>
    <dgm:cxn modelId="{50796E9C-0E75-4A51-A647-C7A142BEFC5E}" type="presOf" srcId="{0104CF19-47EB-4DFF-8F6D-F7AEF5890207}" destId="{8CC4B33A-8E13-44A5-8C91-BBC82547E1E3}" srcOrd="0" destOrd="0" presId="urn:microsoft.com/office/officeart/2005/8/layout/hList1"/>
    <dgm:cxn modelId="{757B409E-5636-4D87-9A06-CF6898765EA8}" srcId="{3F7A16C5-901E-43AF-84F9-354E3C04FAEB}" destId="{0104CF19-47EB-4DFF-8F6D-F7AEF5890207}" srcOrd="2" destOrd="0" parTransId="{203EB795-A40E-422F-8415-FA8D5EEE3E87}" sibTransId="{DFC3E0FE-8A86-428E-827F-3553CAB99DA6}"/>
    <dgm:cxn modelId="{A9241AB3-8D02-4DBA-88D7-0B4223B13B75}" type="presOf" srcId="{5C012009-461A-4AAE-BC6F-3B77D3E61B78}" destId="{ED851738-C247-474E-9F78-2EC978A362D9}" srcOrd="0" destOrd="0" presId="urn:microsoft.com/office/officeart/2005/8/layout/hList1"/>
    <dgm:cxn modelId="{7A8FE4BA-2AEC-4F77-86D7-3766C2E23FE9}" type="presOf" srcId="{44EF6E5D-0F85-4EF5-8A16-E38DBBEAD118}" destId="{66624CFD-F3C8-4EEB-A7EE-25EAD2DD22C5}" srcOrd="0" destOrd="0" presId="urn:microsoft.com/office/officeart/2005/8/layout/hList1"/>
    <dgm:cxn modelId="{9B4B01C6-0408-487E-A65C-6FE55A6E803D}" srcId="{CC93ECCC-9710-4A4B-8880-4DF5B1B8BDA7}" destId="{885414B9-1E82-4277-8715-F81B78DF9D74}" srcOrd="1" destOrd="0" parTransId="{D1EC22D6-2B13-43C3-860E-7C75E89A06B8}" sibTransId="{FAF96F62-8EB9-40F2-9989-74BF46F0C98E}"/>
    <dgm:cxn modelId="{3C5C85D6-A68A-4A57-AB85-5193D7953179}" srcId="{3F7A16C5-901E-43AF-84F9-354E3C04FAEB}" destId="{CC93ECCC-9710-4A4B-8880-4DF5B1B8BDA7}" srcOrd="0" destOrd="0" parTransId="{5B1FAAF1-9232-43BC-9A1B-FDC2A1D22D29}" sibTransId="{4E7DE854-14F2-408F-8977-81CED8484FEB}"/>
    <dgm:cxn modelId="{E72C28DE-27B5-491A-AC6D-02847403AA4D}" type="presOf" srcId="{4E1F2EB8-6D21-439E-8321-ED25A30F3117}" destId="{ED851738-C247-474E-9F78-2EC978A362D9}" srcOrd="0" destOrd="1" presId="urn:microsoft.com/office/officeart/2005/8/layout/hList1"/>
    <dgm:cxn modelId="{02CF93DF-A756-468E-86AF-2DFC006ED112}" type="presOf" srcId="{B88629FD-4067-4DDC-94C7-124EBCF0EF2C}" destId="{8F12929E-06CB-413E-AEEC-3B1C98D810A5}" srcOrd="0" destOrd="0" presId="urn:microsoft.com/office/officeart/2005/8/layout/hList1"/>
    <dgm:cxn modelId="{C307C3FF-58E9-4672-935D-392A3520B7AB}" srcId="{3F7A16C5-901E-43AF-84F9-354E3C04FAEB}" destId="{0A808668-738E-480D-89F4-2E18EC28D3EE}" srcOrd="1" destOrd="0" parTransId="{52B87357-6B25-4602-BEC7-A44D581299C6}" sibTransId="{706D2BF5-1095-44BD-8737-7B04B488B70C}"/>
    <dgm:cxn modelId="{FB488744-39D4-418E-9EBB-19A9AAB91489}" type="presParOf" srcId="{497F7A80-8E9D-47B1-AE84-7C618EFA0C73}" destId="{3701F23E-D438-4F57-A4D9-5E9C33E15F32}" srcOrd="0" destOrd="0" presId="urn:microsoft.com/office/officeart/2005/8/layout/hList1"/>
    <dgm:cxn modelId="{D9E37992-23BC-4F80-92DB-CB3A119FC7FB}" type="presParOf" srcId="{3701F23E-D438-4F57-A4D9-5E9C33E15F32}" destId="{59170D96-CBE4-4D24-A908-96CCF7D22436}" srcOrd="0" destOrd="0" presId="urn:microsoft.com/office/officeart/2005/8/layout/hList1"/>
    <dgm:cxn modelId="{1E0B56ED-4C13-4573-BC17-A18C280D0D6B}" type="presParOf" srcId="{3701F23E-D438-4F57-A4D9-5E9C33E15F32}" destId="{66624CFD-F3C8-4EEB-A7EE-25EAD2DD22C5}" srcOrd="1" destOrd="0" presId="urn:microsoft.com/office/officeart/2005/8/layout/hList1"/>
    <dgm:cxn modelId="{A9BC71A6-94A5-476C-AEFC-111EC47F7249}" type="presParOf" srcId="{497F7A80-8E9D-47B1-AE84-7C618EFA0C73}" destId="{427B198A-5F5B-447C-9802-F96D3602B1C7}" srcOrd="1" destOrd="0" presId="urn:microsoft.com/office/officeart/2005/8/layout/hList1"/>
    <dgm:cxn modelId="{8DFA1489-C8B5-4866-9195-CCFE1167C038}" type="presParOf" srcId="{497F7A80-8E9D-47B1-AE84-7C618EFA0C73}" destId="{4BC74E82-C617-48A8-B744-EB786FE8386F}" srcOrd="2" destOrd="0" presId="urn:microsoft.com/office/officeart/2005/8/layout/hList1"/>
    <dgm:cxn modelId="{0DAFD237-6536-4B85-BFEE-D4CCD13927E8}" type="presParOf" srcId="{4BC74E82-C617-48A8-B744-EB786FE8386F}" destId="{B1E681D9-F8E4-42F4-A046-E77F48BFFE13}" srcOrd="0" destOrd="0" presId="urn:microsoft.com/office/officeart/2005/8/layout/hList1"/>
    <dgm:cxn modelId="{E723DC7F-668C-4C7E-9B45-2CB29C8D866C}" type="presParOf" srcId="{4BC74E82-C617-48A8-B744-EB786FE8386F}" destId="{ED851738-C247-474E-9F78-2EC978A362D9}" srcOrd="1" destOrd="0" presId="urn:microsoft.com/office/officeart/2005/8/layout/hList1"/>
    <dgm:cxn modelId="{4AED2C39-852D-416D-830F-BD5E1B41A99E}" type="presParOf" srcId="{497F7A80-8E9D-47B1-AE84-7C618EFA0C73}" destId="{E4E5FE69-89A1-4C19-9F24-172C0ADC4647}" srcOrd="3" destOrd="0" presId="urn:microsoft.com/office/officeart/2005/8/layout/hList1"/>
    <dgm:cxn modelId="{F3BB241C-F0C7-4D95-AF89-4CAB66126816}" type="presParOf" srcId="{497F7A80-8E9D-47B1-AE84-7C618EFA0C73}" destId="{9EB484C0-588A-4C87-87B5-9F2CE6B70F20}" srcOrd="4" destOrd="0" presId="urn:microsoft.com/office/officeart/2005/8/layout/hList1"/>
    <dgm:cxn modelId="{9FF19CFE-90E9-4EF3-9DC4-82F9A5771944}" type="presParOf" srcId="{9EB484C0-588A-4C87-87B5-9F2CE6B70F20}" destId="{8CC4B33A-8E13-44A5-8C91-BBC82547E1E3}" srcOrd="0" destOrd="0" presId="urn:microsoft.com/office/officeart/2005/8/layout/hList1"/>
    <dgm:cxn modelId="{036A2984-85CA-46D4-833F-EEF70B4CF32C}" type="presParOf" srcId="{9EB484C0-588A-4C87-87B5-9F2CE6B70F20}" destId="{8F12929E-06CB-413E-AEEC-3B1C98D810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A16C5-901E-43AF-84F9-354E3C04FA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3ECCC-9710-4A4B-8880-4DF5B1B8BDA7}">
      <dgm:prSet/>
      <dgm:spPr/>
      <dgm:t>
        <a:bodyPr/>
        <a:lstStyle/>
        <a:p>
          <a:pPr rtl="0"/>
          <a:r>
            <a:rPr lang="it-IT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Edilizia scolastica:</a:t>
          </a:r>
        </a:p>
      </dgm:t>
    </dgm:pt>
    <dgm:pt modelId="{5B1FAAF1-9232-43BC-9A1B-FDC2A1D22D29}" type="parTrans" cxnId="{3C5C85D6-A68A-4A57-AB85-5193D7953179}">
      <dgm:prSet/>
      <dgm:spPr/>
      <dgm:t>
        <a:bodyPr/>
        <a:lstStyle/>
        <a:p>
          <a:endParaRPr lang="en-US"/>
        </a:p>
      </dgm:t>
    </dgm:pt>
    <dgm:pt modelId="{4E7DE854-14F2-408F-8977-81CED8484FEB}" type="sibTrans" cxnId="{3C5C85D6-A68A-4A57-AB85-5193D7953179}">
      <dgm:prSet/>
      <dgm:spPr/>
      <dgm:t>
        <a:bodyPr/>
        <a:lstStyle/>
        <a:p>
          <a:endParaRPr lang="en-US"/>
        </a:p>
      </dgm:t>
    </dgm:pt>
    <dgm:pt modelId="{44EF6E5D-0F85-4EF5-8A16-E38DBBEAD118}">
      <dgm:prSet phldr="0"/>
      <dgm:spPr/>
      <dgm:t>
        <a:bodyPr/>
        <a:lstStyle/>
        <a:p>
          <a:pPr rtl="0"/>
          <a:r>
            <a:rPr lang="it-IT" dirty="0"/>
            <a:t>Manutenzione e gestione degli edifici scolastici di secondo grado (scuole superiori).</a:t>
          </a:r>
        </a:p>
      </dgm:t>
    </dgm:pt>
    <dgm:pt modelId="{3C73F635-6F1F-41DA-9F27-6F344A33D89F}" type="parTrans" cxnId="{2CF95E46-17EE-4255-91FA-262FA80FDD03}">
      <dgm:prSet/>
      <dgm:spPr/>
      <dgm:t>
        <a:bodyPr/>
        <a:lstStyle/>
        <a:p>
          <a:endParaRPr lang="en-US"/>
        </a:p>
      </dgm:t>
    </dgm:pt>
    <dgm:pt modelId="{967BE660-47D5-436E-B29D-B9FA1F104E15}" type="sibTrans" cxnId="{2CF95E46-17EE-4255-91FA-262FA80FDD03}">
      <dgm:prSet/>
      <dgm:spPr/>
      <dgm:t>
        <a:bodyPr/>
        <a:lstStyle/>
        <a:p>
          <a:endParaRPr lang="en-US"/>
        </a:p>
      </dgm:t>
    </dgm:pt>
    <dgm:pt modelId="{0A808668-738E-480D-89F4-2E18EC28D3EE}">
      <dgm:prSet/>
      <dgm:spPr/>
      <dgm:t>
        <a:bodyPr/>
        <a:lstStyle/>
        <a:p>
          <a:pPr rtl="0"/>
          <a:r>
            <a:rPr lang="it-IT" b="1" dirty="0"/>
            <a:t>Servizi per l'impiego</a:t>
          </a:r>
          <a:r>
            <a:rPr lang="it-IT" dirty="0"/>
            <a:t>:</a:t>
          </a:r>
          <a:endParaRPr lang="en-US" dirty="0"/>
        </a:p>
      </dgm:t>
    </dgm:pt>
    <dgm:pt modelId="{52B87357-6B25-4602-BEC7-A44D581299C6}" type="parTrans" cxnId="{C307C3FF-58E9-4672-935D-392A3520B7AB}">
      <dgm:prSet/>
      <dgm:spPr/>
      <dgm:t>
        <a:bodyPr/>
        <a:lstStyle/>
        <a:p>
          <a:endParaRPr lang="en-US"/>
        </a:p>
      </dgm:t>
    </dgm:pt>
    <dgm:pt modelId="{706D2BF5-1095-44BD-8737-7B04B488B70C}" type="sibTrans" cxnId="{C307C3FF-58E9-4672-935D-392A3520B7AB}">
      <dgm:prSet/>
      <dgm:spPr/>
      <dgm:t>
        <a:bodyPr/>
        <a:lstStyle/>
        <a:p>
          <a:endParaRPr lang="en-US"/>
        </a:p>
      </dgm:t>
    </dgm:pt>
    <dgm:pt modelId="{5C012009-461A-4AAE-BC6F-3B77D3E61B78}">
      <dgm:prSet/>
      <dgm:spPr/>
      <dgm:t>
        <a:bodyPr/>
        <a:lstStyle/>
        <a:p>
          <a:pPr rtl="0"/>
          <a:r>
            <a:rPr lang="it-IT" dirty="0"/>
            <a:t>Supporto alle politiche attive del lavoro, in collaborazione con i Centri per l'impiego.</a:t>
          </a:r>
          <a:endParaRPr lang="en-US" dirty="0"/>
        </a:p>
      </dgm:t>
    </dgm:pt>
    <dgm:pt modelId="{1C85A143-0EF6-42A8-B75D-A267B1F75CEF}" type="parTrans" cxnId="{6BAE1192-7759-437F-A64C-80633CB1DAC8}">
      <dgm:prSet/>
      <dgm:spPr/>
      <dgm:t>
        <a:bodyPr/>
        <a:lstStyle/>
        <a:p>
          <a:endParaRPr lang="en-US"/>
        </a:p>
      </dgm:t>
    </dgm:pt>
    <dgm:pt modelId="{02F6BCB5-CD79-4B8D-9639-FA889B65AE6D}" type="sibTrans" cxnId="{6BAE1192-7759-437F-A64C-80633CB1DAC8}">
      <dgm:prSet/>
      <dgm:spPr/>
      <dgm:t>
        <a:bodyPr/>
        <a:lstStyle/>
        <a:p>
          <a:endParaRPr lang="en-US"/>
        </a:p>
      </dgm:t>
    </dgm:pt>
    <dgm:pt modelId="{0104CF19-47EB-4DFF-8F6D-F7AEF5890207}">
      <dgm:prSet/>
      <dgm:spPr/>
      <dgm:t>
        <a:bodyPr/>
        <a:lstStyle/>
        <a:p>
          <a:pPr rtl="0"/>
          <a:r>
            <a:rPr lang="it-IT" b="1" dirty="0"/>
            <a:t>Coordinamento dei servizi comunali</a:t>
          </a:r>
          <a:r>
            <a:rPr lang="it-IT" dirty="0"/>
            <a:t>:</a:t>
          </a:r>
          <a:endParaRPr lang="en-US" dirty="0"/>
        </a:p>
      </dgm:t>
    </dgm:pt>
    <dgm:pt modelId="{203EB795-A40E-422F-8415-FA8D5EEE3E87}" type="parTrans" cxnId="{757B409E-5636-4D87-9A06-CF6898765EA8}">
      <dgm:prSet/>
      <dgm:spPr/>
      <dgm:t>
        <a:bodyPr/>
        <a:lstStyle/>
        <a:p>
          <a:endParaRPr lang="en-US"/>
        </a:p>
      </dgm:t>
    </dgm:pt>
    <dgm:pt modelId="{DFC3E0FE-8A86-428E-827F-3553CAB99DA6}" type="sibTrans" cxnId="{757B409E-5636-4D87-9A06-CF6898765EA8}">
      <dgm:prSet/>
      <dgm:spPr/>
      <dgm:t>
        <a:bodyPr/>
        <a:lstStyle/>
        <a:p>
          <a:endParaRPr lang="en-US"/>
        </a:p>
      </dgm:t>
    </dgm:pt>
    <dgm:pt modelId="{AFF00CE3-6905-4DEB-A836-93B820E0C68B}">
      <dgm:prSet phldr="0"/>
      <dgm:spPr/>
      <dgm:t>
        <a:bodyPr/>
        <a:lstStyle/>
        <a:p>
          <a:pPr rtl="0"/>
          <a:r>
            <a:rPr lang="it-IT" dirty="0"/>
            <a:t>Supporto e coordinamento dei servizi forniti dai Comuni, specialmente per quanto riguarda la gestione associata di alcuni servizi.</a:t>
          </a:r>
        </a:p>
      </dgm:t>
    </dgm:pt>
    <dgm:pt modelId="{3FA4100A-2163-4B32-8F87-5808D19A98D3}" type="parTrans" cxnId="{C393EA3D-2DFC-41D5-A334-4A2179E6ACBB}">
      <dgm:prSet/>
      <dgm:spPr/>
      <dgm:t>
        <a:bodyPr/>
        <a:lstStyle/>
        <a:p>
          <a:endParaRPr lang="en-US"/>
        </a:p>
      </dgm:t>
    </dgm:pt>
    <dgm:pt modelId="{E3B3B4CB-5E3A-40FF-8494-152115D2FF6D}" type="sibTrans" cxnId="{C393EA3D-2DFC-41D5-A334-4A2179E6ACBB}">
      <dgm:prSet/>
      <dgm:spPr/>
      <dgm:t>
        <a:bodyPr/>
        <a:lstStyle/>
        <a:p>
          <a:endParaRPr lang="en-US"/>
        </a:p>
      </dgm:t>
    </dgm:pt>
    <dgm:pt modelId="{497F7A80-8E9D-47B1-AE84-7C618EFA0C73}" type="pres">
      <dgm:prSet presAssocID="{3F7A16C5-901E-43AF-84F9-354E3C04FAEB}" presName="Name0" presStyleCnt="0">
        <dgm:presLayoutVars>
          <dgm:dir/>
          <dgm:animLvl val="lvl"/>
          <dgm:resizeHandles val="exact"/>
        </dgm:presLayoutVars>
      </dgm:prSet>
      <dgm:spPr/>
    </dgm:pt>
    <dgm:pt modelId="{3701F23E-D438-4F57-A4D9-5E9C33E15F32}" type="pres">
      <dgm:prSet presAssocID="{CC93ECCC-9710-4A4B-8880-4DF5B1B8BDA7}" presName="composite" presStyleCnt="0"/>
      <dgm:spPr/>
    </dgm:pt>
    <dgm:pt modelId="{59170D96-CBE4-4D24-A908-96CCF7D22436}" type="pres">
      <dgm:prSet presAssocID="{CC93ECCC-9710-4A4B-8880-4DF5B1B8BD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6624CFD-F3C8-4EEB-A7EE-25EAD2DD22C5}" type="pres">
      <dgm:prSet presAssocID="{CC93ECCC-9710-4A4B-8880-4DF5B1B8BDA7}" presName="desTx" presStyleLbl="alignAccFollowNode1" presStyleIdx="0" presStyleCnt="3">
        <dgm:presLayoutVars>
          <dgm:bulletEnabled val="1"/>
        </dgm:presLayoutVars>
      </dgm:prSet>
      <dgm:spPr/>
    </dgm:pt>
    <dgm:pt modelId="{427B198A-5F5B-447C-9802-F96D3602B1C7}" type="pres">
      <dgm:prSet presAssocID="{4E7DE854-14F2-408F-8977-81CED8484FEB}" presName="space" presStyleCnt="0"/>
      <dgm:spPr/>
    </dgm:pt>
    <dgm:pt modelId="{4BC74E82-C617-48A8-B744-EB786FE8386F}" type="pres">
      <dgm:prSet presAssocID="{0A808668-738E-480D-89F4-2E18EC28D3EE}" presName="composite" presStyleCnt="0"/>
      <dgm:spPr/>
    </dgm:pt>
    <dgm:pt modelId="{B1E681D9-F8E4-42F4-A046-E77F48BFFE13}" type="pres">
      <dgm:prSet presAssocID="{0A808668-738E-480D-89F4-2E18EC28D3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D851738-C247-474E-9F78-2EC978A362D9}" type="pres">
      <dgm:prSet presAssocID="{0A808668-738E-480D-89F4-2E18EC28D3EE}" presName="desTx" presStyleLbl="alignAccFollowNode1" presStyleIdx="1" presStyleCnt="3">
        <dgm:presLayoutVars>
          <dgm:bulletEnabled val="1"/>
        </dgm:presLayoutVars>
      </dgm:prSet>
      <dgm:spPr/>
    </dgm:pt>
    <dgm:pt modelId="{E4E5FE69-89A1-4C19-9F24-172C0ADC4647}" type="pres">
      <dgm:prSet presAssocID="{706D2BF5-1095-44BD-8737-7B04B488B70C}" presName="space" presStyleCnt="0"/>
      <dgm:spPr/>
    </dgm:pt>
    <dgm:pt modelId="{9EB484C0-588A-4C87-87B5-9F2CE6B70F20}" type="pres">
      <dgm:prSet presAssocID="{0104CF19-47EB-4DFF-8F6D-F7AEF5890207}" presName="composite" presStyleCnt="0"/>
      <dgm:spPr/>
    </dgm:pt>
    <dgm:pt modelId="{8CC4B33A-8E13-44A5-8C91-BBC82547E1E3}" type="pres">
      <dgm:prSet presAssocID="{0104CF19-47EB-4DFF-8F6D-F7AEF58902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F12929E-06CB-413E-AEEC-3B1C98D810A5}" type="pres">
      <dgm:prSet presAssocID="{0104CF19-47EB-4DFF-8F6D-F7AEF58902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D1E0B02-FE05-41CC-B387-D046237DF91E}" type="presOf" srcId="{CC93ECCC-9710-4A4B-8880-4DF5B1B8BDA7}" destId="{59170D96-CBE4-4D24-A908-96CCF7D22436}" srcOrd="0" destOrd="0" presId="urn:microsoft.com/office/officeart/2005/8/layout/hList1"/>
    <dgm:cxn modelId="{DE631206-239F-4659-AEFB-54E82F15FE41}" type="presOf" srcId="{0104CF19-47EB-4DFF-8F6D-F7AEF5890207}" destId="{8CC4B33A-8E13-44A5-8C91-BBC82547E1E3}" srcOrd="0" destOrd="0" presId="urn:microsoft.com/office/officeart/2005/8/layout/hList1"/>
    <dgm:cxn modelId="{164EE72C-FBA5-4CB0-BE19-D73E2A9D09E6}" type="presOf" srcId="{3F7A16C5-901E-43AF-84F9-354E3C04FAEB}" destId="{497F7A80-8E9D-47B1-AE84-7C618EFA0C73}" srcOrd="0" destOrd="0" presId="urn:microsoft.com/office/officeart/2005/8/layout/hList1"/>
    <dgm:cxn modelId="{4C04962E-61CB-4B01-90D7-6B9ECE7D56E2}" type="presOf" srcId="{5C012009-461A-4AAE-BC6F-3B77D3E61B78}" destId="{ED851738-C247-474E-9F78-2EC978A362D9}" srcOrd="0" destOrd="0" presId="urn:microsoft.com/office/officeart/2005/8/layout/hList1"/>
    <dgm:cxn modelId="{C393EA3D-2DFC-41D5-A334-4A2179E6ACBB}" srcId="{0104CF19-47EB-4DFF-8F6D-F7AEF5890207}" destId="{AFF00CE3-6905-4DEB-A836-93B820E0C68B}" srcOrd="0" destOrd="0" parTransId="{3FA4100A-2163-4B32-8F87-5808D19A98D3}" sibTransId="{E3B3B4CB-5E3A-40FF-8494-152115D2FF6D}"/>
    <dgm:cxn modelId="{2CF95E46-17EE-4255-91FA-262FA80FDD03}" srcId="{CC93ECCC-9710-4A4B-8880-4DF5B1B8BDA7}" destId="{44EF6E5D-0F85-4EF5-8A16-E38DBBEAD118}" srcOrd="0" destOrd="0" parTransId="{3C73F635-6F1F-41DA-9F27-6F344A33D89F}" sibTransId="{967BE660-47D5-436E-B29D-B9FA1F104E15}"/>
    <dgm:cxn modelId="{6CBE3B59-9C0E-4D94-9D20-9CB94ACE7A9B}" type="presOf" srcId="{AFF00CE3-6905-4DEB-A836-93B820E0C68B}" destId="{8F12929E-06CB-413E-AEEC-3B1C98D810A5}" srcOrd="0" destOrd="0" presId="urn:microsoft.com/office/officeart/2005/8/layout/hList1"/>
    <dgm:cxn modelId="{6BAE1192-7759-437F-A64C-80633CB1DAC8}" srcId="{0A808668-738E-480D-89F4-2E18EC28D3EE}" destId="{5C012009-461A-4AAE-BC6F-3B77D3E61B78}" srcOrd="0" destOrd="0" parTransId="{1C85A143-0EF6-42A8-B75D-A267B1F75CEF}" sibTransId="{02F6BCB5-CD79-4B8D-9639-FA889B65AE6D}"/>
    <dgm:cxn modelId="{757B409E-5636-4D87-9A06-CF6898765EA8}" srcId="{3F7A16C5-901E-43AF-84F9-354E3C04FAEB}" destId="{0104CF19-47EB-4DFF-8F6D-F7AEF5890207}" srcOrd="2" destOrd="0" parTransId="{203EB795-A40E-422F-8415-FA8D5EEE3E87}" sibTransId="{DFC3E0FE-8A86-428E-827F-3553CAB99DA6}"/>
    <dgm:cxn modelId="{BF86E1AD-8881-40B9-BCB3-47209BA9C40F}" type="presOf" srcId="{0A808668-738E-480D-89F4-2E18EC28D3EE}" destId="{B1E681D9-F8E4-42F4-A046-E77F48BFFE13}" srcOrd="0" destOrd="0" presId="urn:microsoft.com/office/officeart/2005/8/layout/hList1"/>
    <dgm:cxn modelId="{3C5C85D6-A68A-4A57-AB85-5193D7953179}" srcId="{3F7A16C5-901E-43AF-84F9-354E3C04FAEB}" destId="{CC93ECCC-9710-4A4B-8880-4DF5B1B8BDA7}" srcOrd="0" destOrd="0" parTransId="{5B1FAAF1-9232-43BC-9A1B-FDC2A1D22D29}" sibTransId="{4E7DE854-14F2-408F-8977-81CED8484FEB}"/>
    <dgm:cxn modelId="{0903BDFB-BE9B-49F3-A16B-732FD32D84EC}" type="presOf" srcId="{44EF6E5D-0F85-4EF5-8A16-E38DBBEAD118}" destId="{66624CFD-F3C8-4EEB-A7EE-25EAD2DD22C5}" srcOrd="0" destOrd="0" presId="urn:microsoft.com/office/officeart/2005/8/layout/hList1"/>
    <dgm:cxn modelId="{C307C3FF-58E9-4672-935D-392A3520B7AB}" srcId="{3F7A16C5-901E-43AF-84F9-354E3C04FAEB}" destId="{0A808668-738E-480D-89F4-2E18EC28D3EE}" srcOrd="1" destOrd="0" parTransId="{52B87357-6B25-4602-BEC7-A44D581299C6}" sibTransId="{706D2BF5-1095-44BD-8737-7B04B488B70C}"/>
    <dgm:cxn modelId="{585487A7-679E-41A8-9576-185ECC386B7B}" type="presParOf" srcId="{497F7A80-8E9D-47B1-AE84-7C618EFA0C73}" destId="{3701F23E-D438-4F57-A4D9-5E9C33E15F32}" srcOrd="0" destOrd="0" presId="urn:microsoft.com/office/officeart/2005/8/layout/hList1"/>
    <dgm:cxn modelId="{8C5651DE-D163-4058-8256-857FE9572963}" type="presParOf" srcId="{3701F23E-D438-4F57-A4D9-5E9C33E15F32}" destId="{59170D96-CBE4-4D24-A908-96CCF7D22436}" srcOrd="0" destOrd="0" presId="urn:microsoft.com/office/officeart/2005/8/layout/hList1"/>
    <dgm:cxn modelId="{3341BB35-143A-4A8F-8265-F9EF7B786ECB}" type="presParOf" srcId="{3701F23E-D438-4F57-A4D9-5E9C33E15F32}" destId="{66624CFD-F3C8-4EEB-A7EE-25EAD2DD22C5}" srcOrd="1" destOrd="0" presId="urn:microsoft.com/office/officeart/2005/8/layout/hList1"/>
    <dgm:cxn modelId="{7B3A757B-7A0A-4D79-B471-93DD0652C25D}" type="presParOf" srcId="{497F7A80-8E9D-47B1-AE84-7C618EFA0C73}" destId="{427B198A-5F5B-447C-9802-F96D3602B1C7}" srcOrd="1" destOrd="0" presId="urn:microsoft.com/office/officeart/2005/8/layout/hList1"/>
    <dgm:cxn modelId="{A62C462C-BE0A-4071-ADE1-364D7A720EC7}" type="presParOf" srcId="{497F7A80-8E9D-47B1-AE84-7C618EFA0C73}" destId="{4BC74E82-C617-48A8-B744-EB786FE8386F}" srcOrd="2" destOrd="0" presId="urn:microsoft.com/office/officeart/2005/8/layout/hList1"/>
    <dgm:cxn modelId="{72F69A58-B52E-4BBB-8962-C1899A064DA9}" type="presParOf" srcId="{4BC74E82-C617-48A8-B744-EB786FE8386F}" destId="{B1E681D9-F8E4-42F4-A046-E77F48BFFE13}" srcOrd="0" destOrd="0" presId="urn:microsoft.com/office/officeart/2005/8/layout/hList1"/>
    <dgm:cxn modelId="{8959F150-D71E-47BB-828C-AAA2C5506F32}" type="presParOf" srcId="{4BC74E82-C617-48A8-B744-EB786FE8386F}" destId="{ED851738-C247-474E-9F78-2EC978A362D9}" srcOrd="1" destOrd="0" presId="urn:microsoft.com/office/officeart/2005/8/layout/hList1"/>
    <dgm:cxn modelId="{5E76A9F8-1E18-4757-A958-B999D70F6EC1}" type="presParOf" srcId="{497F7A80-8E9D-47B1-AE84-7C618EFA0C73}" destId="{E4E5FE69-89A1-4C19-9F24-172C0ADC4647}" srcOrd="3" destOrd="0" presId="urn:microsoft.com/office/officeart/2005/8/layout/hList1"/>
    <dgm:cxn modelId="{8BC6810E-5BA7-4917-9ADE-9F4A6CB7DA77}" type="presParOf" srcId="{497F7A80-8E9D-47B1-AE84-7C618EFA0C73}" destId="{9EB484C0-588A-4C87-87B5-9F2CE6B70F20}" srcOrd="4" destOrd="0" presId="urn:microsoft.com/office/officeart/2005/8/layout/hList1"/>
    <dgm:cxn modelId="{2762AE27-3A6F-40AB-929E-2FD5CB1D5C30}" type="presParOf" srcId="{9EB484C0-588A-4C87-87B5-9F2CE6B70F20}" destId="{8CC4B33A-8E13-44A5-8C91-BBC82547E1E3}" srcOrd="0" destOrd="0" presId="urn:microsoft.com/office/officeart/2005/8/layout/hList1"/>
    <dgm:cxn modelId="{04989319-BB50-45F5-BD38-D3EE2EDBA2A5}" type="presParOf" srcId="{9EB484C0-588A-4C87-87B5-9F2CE6B70F20}" destId="{8F12929E-06CB-413E-AEEC-3B1C98D810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011B6-87E1-49A7-9630-1ED0110787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9FDDBE-4F89-40A7-A937-9CBD3A3AAB8A}">
      <dgm:prSet/>
      <dgm:spPr/>
      <dgm:t>
        <a:bodyPr/>
        <a:lstStyle/>
        <a:p>
          <a:r>
            <a:rPr lang="it-IT" b="1" dirty="0"/>
            <a:t>Informazioni istituzionali</a:t>
          </a:r>
          <a:endParaRPr lang="it-IT" dirty="0"/>
        </a:p>
      </dgm:t>
    </dgm:pt>
    <dgm:pt modelId="{4186490D-E96B-4C31-8542-424549C0FE4C}" type="parTrans" cxnId="{25B15741-911B-4E6B-BFC9-FD358A6461F0}">
      <dgm:prSet/>
      <dgm:spPr/>
      <dgm:t>
        <a:bodyPr/>
        <a:lstStyle/>
        <a:p>
          <a:endParaRPr lang="en-US"/>
        </a:p>
      </dgm:t>
    </dgm:pt>
    <dgm:pt modelId="{05D3C432-4596-485A-8C33-0AA71D432CAA}" type="sibTrans" cxnId="{25B15741-911B-4E6B-BFC9-FD358A6461F0}">
      <dgm:prSet/>
      <dgm:spPr/>
      <dgm:t>
        <a:bodyPr/>
        <a:lstStyle/>
        <a:p>
          <a:endParaRPr lang="en-US"/>
        </a:p>
      </dgm:t>
    </dgm:pt>
    <dgm:pt modelId="{2FF18893-97CC-4886-817E-A2D17295B99B}">
      <dgm:prSet/>
      <dgm:spPr/>
      <dgm:t>
        <a:bodyPr/>
        <a:lstStyle/>
        <a:p>
          <a:r>
            <a:rPr lang="it-IT" b="1" dirty="0"/>
            <a:t>News e comunicazioni</a:t>
          </a:r>
          <a:endParaRPr lang="it-IT" dirty="0"/>
        </a:p>
      </dgm:t>
    </dgm:pt>
    <dgm:pt modelId="{792E5CE4-9BBB-4E93-A27F-DB1B3317ABFB}" type="parTrans" cxnId="{972A877B-70AF-483A-B9D6-FA3657B5FA2A}">
      <dgm:prSet/>
      <dgm:spPr/>
      <dgm:t>
        <a:bodyPr/>
        <a:lstStyle/>
        <a:p>
          <a:endParaRPr lang="en-US"/>
        </a:p>
      </dgm:t>
    </dgm:pt>
    <dgm:pt modelId="{C9C77DDD-F293-4B24-AD4D-3D4A6DED72E5}" type="sibTrans" cxnId="{972A877B-70AF-483A-B9D6-FA3657B5FA2A}">
      <dgm:prSet/>
      <dgm:spPr/>
      <dgm:t>
        <a:bodyPr/>
        <a:lstStyle/>
        <a:p>
          <a:endParaRPr lang="en-US"/>
        </a:p>
      </dgm:t>
    </dgm:pt>
    <dgm:pt modelId="{53115DA7-192F-40CE-BC3F-91E521EEA5E4}">
      <dgm:prSet/>
      <dgm:spPr/>
      <dgm:t>
        <a:bodyPr/>
        <a:lstStyle/>
        <a:p>
          <a:r>
            <a:rPr lang="it-IT" b="1" dirty="0"/>
            <a:t>Bandi e concorsi</a:t>
          </a:r>
          <a:endParaRPr lang="it-IT" dirty="0"/>
        </a:p>
      </dgm:t>
    </dgm:pt>
    <dgm:pt modelId="{7CD85B81-0759-4065-BA92-A901D82D7F29}" type="parTrans" cxnId="{1B8BD9A0-E30B-4298-90A3-7CDDFAE867A6}">
      <dgm:prSet/>
      <dgm:spPr/>
      <dgm:t>
        <a:bodyPr/>
        <a:lstStyle/>
        <a:p>
          <a:endParaRPr lang="en-US"/>
        </a:p>
      </dgm:t>
    </dgm:pt>
    <dgm:pt modelId="{F8BC4711-9F61-4D5E-86BD-96AC0132CC53}" type="sibTrans" cxnId="{1B8BD9A0-E30B-4298-90A3-7CDDFAE867A6}">
      <dgm:prSet/>
      <dgm:spPr/>
      <dgm:t>
        <a:bodyPr/>
        <a:lstStyle/>
        <a:p>
          <a:endParaRPr lang="en-US"/>
        </a:p>
      </dgm:t>
    </dgm:pt>
    <dgm:pt modelId="{BF905659-4406-434E-8C82-1B7A5BA56942}">
      <dgm:prSet/>
      <dgm:spPr/>
      <dgm:t>
        <a:bodyPr/>
        <a:lstStyle/>
        <a:p>
          <a:r>
            <a:rPr lang="it-IT" b="1" dirty="0"/>
            <a:t>Pianificazione territoriale e urbanistica</a:t>
          </a:r>
          <a:endParaRPr lang="it-IT" dirty="0"/>
        </a:p>
      </dgm:t>
    </dgm:pt>
    <dgm:pt modelId="{0617C996-A4EB-4148-B362-2F4C6CDC3CDA}" type="parTrans" cxnId="{A24CC260-A3C7-4CAA-B89C-6C045837F2F1}">
      <dgm:prSet/>
      <dgm:spPr/>
      <dgm:t>
        <a:bodyPr/>
        <a:lstStyle/>
        <a:p>
          <a:endParaRPr lang="en-US"/>
        </a:p>
      </dgm:t>
    </dgm:pt>
    <dgm:pt modelId="{224D2A90-67E8-498D-A565-0EDAD36C9E01}" type="sibTrans" cxnId="{A24CC260-A3C7-4CAA-B89C-6C045837F2F1}">
      <dgm:prSet/>
      <dgm:spPr/>
      <dgm:t>
        <a:bodyPr/>
        <a:lstStyle/>
        <a:p>
          <a:endParaRPr lang="en-US"/>
        </a:p>
      </dgm:t>
    </dgm:pt>
    <dgm:pt modelId="{EE73A47A-8948-43A6-986F-983927402926}">
      <dgm:prSet/>
      <dgm:spPr/>
      <dgm:t>
        <a:bodyPr/>
        <a:lstStyle/>
        <a:p>
          <a:r>
            <a:rPr lang="it-IT" b="1" dirty="0"/>
            <a:t>Trasporti e viabilità</a:t>
          </a:r>
          <a:endParaRPr lang="it-IT" dirty="0"/>
        </a:p>
      </dgm:t>
    </dgm:pt>
    <dgm:pt modelId="{A5637FEA-E7D4-4806-9B86-5F51D9FE02ED}" type="parTrans" cxnId="{322CA1B5-8AE8-4A74-81B1-59366F467430}">
      <dgm:prSet/>
      <dgm:spPr/>
      <dgm:t>
        <a:bodyPr/>
        <a:lstStyle/>
        <a:p>
          <a:endParaRPr lang="en-US"/>
        </a:p>
      </dgm:t>
    </dgm:pt>
    <dgm:pt modelId="{9A202B11-CA72-42A2-B1C6-0AA160C957A9}" type="sibTrans" cxnId="{322CA1B5-8AE8-4A74-81B1-59366F467430}">
      <dgm:prSet/>
      <dgm:spPr/>
      <dgm:t>
        <a:bodyPr/>
        <a:lstStyle/>
        <a:p>
          <a:endParaRPr lang="en-US"/>
        </a:p>
      </dgm:t>
    </dgm:pt>
    <dgm:pt modelId="{5DD50D1C-7812-4FD2-A867-63624B3CB190}">
      <dgm:prSet/>
      <dgm:spPr/>
      <dgm:t>
        <a:bodyPr/>
        <a:lstStyle/>
        <a:p>
          <a:r>
            <a:rPr lang="it-IT" b="1" dirty="0"/>
            <a:t>Edilizia scolastica</a:t>
          </a:r>
          <a:endParaRPr lang="it-IT" dirty="0"/>
        </a:p>
      </dgm:t>
    </dgm:pt>
    <dgm:pt modelId="{E869D0DE-3072-44B2-8224-6C8BDD5CF28F}" type="parTrans" cxnId="{EF0B1566-7945-46CB-B87F-E09D100E20ED}">
      <dgm:prSet/>
      <dgm:spPr/>
      <dgm:t>
        <a:bodyPr/>
        <a:lstStyle/>
        <a:p>
          <a:endParaRPr lang="en-US"/>
        </a:p>
      </dgm:t>
    </dgm:pt>
    <dgm:pt modelId="{2AD5999D-73DE-4642-9112-727331B1E4A7}" type="sibTrans" cxnId="{EF0B1566-7945-46CB-B87F-E09D100E20ED}">
      <dgm:prSet/>
      <dgm:spPr/>
      <dgm:t>
        <a:bodyPr/>
        <a:lstStyle/>
        <a:p>
          <a:endParaRPr lang="en-US"/>
        </a:p>
      </dgm:t>
    </dgm:pt>
    <dgm:pt modelId="{C4AC3744-C347-4800-96EB-DA31BF31A314}">
      <dgm:prSet/>
      <dgm:spPr/>
      <dgm:t>
        <a:bodyPr/>
        <a:lstStyle/>
        <a:p>
          <a:r>
            <a:rPr lang="it-IT" b="1" dirty="0"/>
            <a:t>Ambiente e sviluppo sostenibile</a:t>
          </a:r>
          <a:endParaRPr lang="it-IT" dirty="0"/>
        </a:p>
      </dgm:t>
    </dgm:pt>
    <dgm:pt modelId="{390D0866-1AC5-4111-B8F8-652644A11AA5}" type="parTrans" cxnId="{5E0E23AE-CB00-4DAD-AE1D-74A0B624217F}">
      <dgm:prSet/>
      <dgm:spPr/>
      <dgm:t>
        <a:bodyPr/>
        <a:lstStyle/>
        <a:p>
          <a:endParaRPr lang="en-US"/>
        </a:p>
      </dgm:t>
    </dgm:pt>
    <dgm:pt modelId="{FFAE2D86-CF82-4A1B-8C6B-9ED6F4869198}" type="sibTrans" cxnId="{5E0E23AE-CB00-4DAD-AE1D-74A0B624217F}">
      <dgm:prSet/>
      <dgm:spPr/>
      <dgm:t>
        <a:bodyPr/>
        <a:lstStyle/>
        <a:p>
          <a:endParaRPr lang="en-US"/>
        </a:p>
      </dgm:t>
    </dgm:pt>
    <dgm:pt modelId="{224490E2-1A43-41D2-9977-43BB4FE48006}">
      <dgm:prSet/>
      <dgm:spPr/>
      <dgm:t>
        <a:bodyPr/>
        <a:lstStyle/>
        <a:p>
          <a:r>
            <a:rPr lang="it-IT" b="1" dirty="0"/>
            <a:t>Accesso agli atti</a:t>
          </a:r>
          <a:endParaRPr lang="it-IT" dirty="0"/>
        </a:p>
      </dgm:t>
    </dgm:pt>
    <dgm:pt modelId="{C51AB87C-F351-472B-B926-F89C85B90B84}" type="parTrans" cxnId="{13182BCE-D344-4D95-849D-94FE038283F3}">
      <dgm:prSet/>
      <dgm:spPr/>
      <dgm:t>
        <a:bodyPr/>
        <a:lstStyle/>
        <a:p>
          <a:endParaRPr lang="en-US"/>
        </a:p>
      </dgm:t>
    </dgm:pt>
    <dgm:pt modelId="{1CDAD94D-E268-4420-8073-95223CF14203}" type="sibTrans" cxnId="{13182BCE-D344-4D95-849D-94FE038283F3}">
      <dgm:prSet/>
      <dgm:spPr/>
      <dgm:t>
        <a:bodyPr/>
        <a:lstStyle/>
        <a:p>
          <a:endParaRPr lang="en-US"/>
        </a:p>
      </dgm:t>
    </dgm:pt>
    <dgm:pt modelId="{734E99F7-0B1A-49D1-8C1D-608CF80E2944}">
      <dgm:prSet/>
      <dgm:spPr/>
      <dgm:t>
        <a:bodyPr/>
        <a:lstStyle/>
        <a:p>
          <a:r>
            <a:rPr lang="it-IT" b="1" dirty="0"/>
            <a:t>Contatti e assistenza</a:t>
          </a:r>
          <a:endParaRPr lang="it-IT" dirty="0"/>
        </a:p>
      </dgm:t>
    </dgm:pt>
    <dgm:pt modelId="{1832822F-4D5C-49CD-804E-DEA47F377009}" type="parTrans" cxnId="{81687433-AA88-4AFA-AEF8-D5E7827A9086}">
      <dgm:prSet/>
      <dgm:spPr/>
      <dgm:t>
        <a:bodyPr/>
        <a:lstStyle/>
        <a:p>
          <a:endParaRPr lang="en-US"/>
        </a:p>
      </dgm:t>
    </dgm:pt>
    <dgm:pt modelId="{0683D470-4C93-495A-9EAD-E016D9D6F7C3}" type="sibTrans" cxnId="{81687433-AA88-4AFA-AEF8-D5E7827A9086}">
      <dgm:prSet/>
      <dgm:spPr/>
      <dgm:t>
        <a:bodyPr/>
        <a:lstStyle/>
        <a:p>
          <a:endParaRPr lang="en-US"/>
        </a:p>
      </dgm:t>
    </dgm:pt>
    <dgm:pt modelId="{2730173E-68C3-4D81-B759-3936038FB5DA}">
      <dgm:prSet/>
      <dgm:spPr/>
      <dgm:t>
        <a:bodyPr/>
        <a:lstStyle/>
        <a:p>
          <a:pPr rtl="0"/>
          <a:r>
            <a:rPr lang="it-IT" b="1" dirty="0"/>
            <a:t>Servizi ai cittadini</a:t>
          </a:r>
          <a:endParaRPr lang="it-IT" dirty="0">
            <a:latin typeface="Aptos Display" panose="020F0302020204030204"/>
          </a:endParaRPr>
        </a:p>
      </dgm:t>
    </dgm:pt>
    <dgm:pt modelId="{795E39E1-0923-4658-87D3-C79D44483262}" type="parTrans" cxnId="{68FA7FDA-677A-4B9A-B7AC-E3ACB140A0AB}">
      <dgm:prSet/>
      <dgm:spPr/>
      <dgm:t>
        <a:bodyPr/>
        <a:lstStyle/>
        <a:p>
          <a:endParaRPr lang="en-US"/>
        </a:p>
      </dgm:t>
    </dgm:pt>
    <dgm:pt modelId="{5E3B5392-CC9D-4CA0-9741-2E7BBF4ACD27}" type="sibTrans" cxnId="{68FA7FDA-677A-4B9A-B7AC-E3ACB140A0AB}">
      <dgm:prSet/>
      <dgm:spPr/>
      <dgm:t>
        <a:bodyPr/>
        <a:lstStyle/>
        <a:p>
          <a:endParaRPr lang="en-US"/>
        </a:p>
      </dgm:t>
    </dgm:pt>
    <dgm:pt modelId="{C42C0E57-8399-4A21-9599-05EDA796D73F}" type="pres">
      <dgm:prSet presAssocID="{30E011B6-87E1-49A7-9630-1ED011078717}" presName="linear" presStyleCnt="0">
        <dgm:presLayoutVars>
          <dgm:animLvl val="lvl"/>
          <dgm:resizeHandles val="exact"/>
        </dgm:presLayoutVars>
      </dgm:prSet>
      <dgm:spPr/>
    </dgm:pt>
    <dgm:pt modelId="{EDD653E6-AF0D-4A26-8035-5D2E4E4519E7}" type="pres">
      <dgm:prSet presAssocID="{629FDDBE-4F89-40A7-A937-9CBD3A3AAB8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5794C38-810B-4CA4-90C8-E0FDA85746BD}" type="pres">
      <dgm:prSet presAssocID="{05D3C432-4596-485A-8C33-0AA71D432CAA}" presName="spacer" presStyleCnt="0"/>
      <dgm:spPr/>
    </dgm:pt>
    <dgm:pt modelId="{A03C2902-8C89-45A3-98C1-6C7D80A528C4}" type="pres">
      <dgm:prSet presAssocID="{2730173E-68C3-4D81-B759-3936038FB5D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A33E2C1-2059-4B22-923A-D6C2EABA6B02}" type="pres">
      <dgm:prSet presAssocID="{5E3B5392-CC9D-4CA0-9741-2E7BBF4ACD27}" presName="spacer" presStyleCnt="0"/>
      <dgm:spPr/>
    </dgm:pt>
    <dgm:pt modelId="{0125152E-0D06-4DB0-9538-139CE16BD982}" type="pres">
      <dgm:prSet presAssocID="{2FF18893-97CC-4886-817E-A2D17295B99B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F6B16C1-9DF0-4A2A-9CA5-A33FA883E97B}" type="pres">
      <dgm:prSet presAssocID="{C9C77DDD-F293-4B24-AD4D-3D4A6DED72E5}" presName="spacer" presStyleCnt="0"/>
      <dgm:spPr/>
    </dgm:pt>
    <dgm:pt modelId="{8913413B-25F5-4C46-82EF-DAED5462D0CC}" type="pres">
      <dgm:prSet presAssocID="{53115DA7-192F-40CE-BC3F-91E521EEA5E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88D9817-0317-4214-BDEF-48F3277EFFB9}" type="pres">
      <dgm:prSet presAssocID="{F8BC4711-9F61-4D5E-86BD-96AC0132CC53}" presName="spacer" presStyleCnt="0"/>
      <dgm:spPr/>
    </dgm:pt>
    <dgm:pt modelId="{44C51DE9-634F-40C7-BA00-640E0A7443FC}" type="pres">
      <dgm:prSet presAssocID="{BF905659-4406-434E-8C82-1B7A5BA5694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0C9B25A4-CFC6-494B-9638-31931CA810D6}" type="pres">
      <dgm:prSet presAssocID="{224D2A90-67E8-498D-A565-0EDAD36C9E01}" presName="spacer" presStyleCnt="0"/>
      <dgm:spPr/>
    </dgm:pt>
    <dgm:pt modelId="{E86C6B04-3DEA-44BE-964D-7063A82CEEC6}" type="pres">
      <dgm:prSet presAssocID="{EE73A47A-8948-43A6-986F-98392740292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6647FC5-39F8-4B15-BBAD-C5FAEA7690AB}" type="pres">
      <dgm:prSet presAssocID="{9A202B11-CA72-42A2-B1C6-0AA160C957A9}" presName="spacer" presStyleCnt="0"/>
      <dgm:spPr/>
    </dgm:pt>
    <dgm:pt modelId="{DCA78A9F-0B12-403D-9ED1-9E0700F3A5C2}" type="pres">
      <dgm:prSet presAssocID="{5DD50D1C-7812-4FD2-A867-63624B3CB19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52BEC27-7D47-403D-8133-027075FD9EB9}" type="pres">
      <dgm:prSet presAssocID="{2AD5999D-73DE-4642-9112-727331B1E4A7}" presName="spacer" presStyleCnt="0"/>
      <dgm:spPr/>
    </dgm:pt>
    <dgm:pt modelId="{ACEB2645-0C47-4077-AFF1-0A7167B3C9D2}" type="pres">
      <dgm:prSet presAssocID="{C4AC3744-C347-4800-96EB-DA31BF31A31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F3C5DCF-45F6-4690-BC8C-19D48DD54E49}" type="pres">
      <dgm:prSet presAssocID="{FFAE2D86-CF82-4A1B-8C6B-9ED6F4869198}" presName="spacer" presStyleCnt="0"/>
      <dgm:spPr/>
    </dgm:pt>
    <dgm:pt modelId="{3831F162-EFC5-4BFF-97CE-82BD9C260F9C}" type="pres">
      <dgm:prSet presAssocID="{224490E2-1A43-41D2-9977-43BB4FE48006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B717996-9F94-416F-AA87-F929EAB6BFE3}" type="pres">
      <dgm:prSet presAssocID="{1CDAD94D-E268-4420-8073-95223CF14203}" presName="spacer" presStyleCnt="0"/>
      <dgm:spPr/>
    </dgm:pt>
    <dgm:pt modelId="{AFE6FDC4-5904-4893-BA4C-C205217249F3}" type="pres">
      <dgm:prSet presAssocID="{734E99F7-0B1A-49D1-8C1D-608CF80E2944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9B62314-B79D-49F4-980C-8AF96B85ECB5}" type="presOf" srcId="{629FDDBE-4F89-40A7-A937-9CBD3A3AAB8A}" destId="{EDD653E6-AF0D-4A26-8035-5D2E4E4519E7}" srcOrd="0" destOrd="0" presId="urn:microsoft.com/office/officeart/2005/8/layout/vList2"/>
    <dgm:cxn modelId="{454DC824-610D-448A-A187-C3645CBA461D}" type="presOf" srcId="{2730173E-68C3-4D81-B759-3936038FB5DA}" destId="{A03C2902-8C89-45A3-98C1-6C7D80A528C4}" srcOrd="0" destOrd="0" presId="urn:microsoft.com/office/officeart/2005/8/layout/vList2"/>
    <dgm:cxn modelId="{FD2B4525-222F-4B66-9653-5E109EC762C0}" type="presOf" srcId="{734E99F7-0B1A-49D1-8C1D-608CF80E2944}" destId="{AFE6FDC4-5904-4893-BA4C-C205217249F3}" srcOrd="0" destOrd="0" presId="urn:microsoft.com/office/officeart/2005/8/layout/vList2"/>
    <dgm:cxn modelId="{7D9CEE29-E4F1-41A9-A71A-21BFA85983A6}" type="presOf" srcId="{53115DA7-192F-40CE-BC3F-91E521EEA5E4}" destId="{8913413B-25F5-4C46-82EF-DAED5462D0CC}" srcOrd="0" destOrd="0" presId="urn:microsoft.com/office/officeart/2005/8/layout/vList2"/>
    <dgm:cxn modelId="{81687433-AA88-4AFA-AEF8-D5E7827A9086}" srcId="{30E011B6-87E1-49A7-9630-1ED011078717}" destId="{734E99F7-0B1A-49D1-8C1D-608CF80E2944}" srcOrd="9" destOrd="0" parTransId="{1832822F-4D5C-49CD-804E-DEA47F377009}" sibTransId="{0683D470-4C93-495A-9EAD-E016D9D6F7C3}"/>
    <dgm:cxn modelId="{A24CC260-A3C7-4CAA-B89C-6C045837F2F1}" srcId="{30E011B6-87E1-49A7-9630-1ED011078717}" destId="{BF905659-4406-434E-8C82-1B7A5BA56942}" srcOrd="4" destOrd="0" parTransId="{0617C996-A4EB-4148-B362-2F4C6CDC3CDA}" sibTransId="{224D2A90-67E8-498D-A565-0EDAD36C9E01}"/>
    <dgm:cxn modelId="{25B15741-911B-4E6B-BFC9-FD358A6461F0}" srcId="{30E011B6-87E1-49A7-9630-1ED011078717}" destId="{629FDDBE-4F89-40A7-A937-9CBD3A3AAB8A}" srcOrd="0" destOrd="0" parTransId="{4186490D-E96B-4C31-8542-424549C0FE4C}" sibTransId="{05D3C432-4596-485A-8C33-0AA71D432CAA}"/>
    <dgm:cxn modelId="{AAA99B63-DDD0-4E75-8854-ACA9738A7A41}" type="presOf" srcId="{30E011B6-87E1-49A7-9630-1ED011078717}" destId="{C42C0E57-8399-4A21-9599-05EDA796D73F}" srcOrd="0" destOrd="0" presId="urn:microsoft.com/office/officeart/2005/8/layout/vList2"/>
    <dgm:cxn modelId="{491F1264-B4A3-4083-972D-B611C7BB0B6C}" type="presOf" srcId="{EE73A47A-8948-43A6-986F-983927402926}" destId="{E86C6B04-3DEA-44BE-964D-7063A82CEEC6}" srcOrd="0" destOrd="0" presId="urn:microsoft.com/office/officeart/2005/8/layout/vList2"/>
    <dgm:cxn modelId="{EF0B1566-7945-46CB-B87F-E09D100E20ED}" srcId="{30E011B6-87E1-49A7-9630-1ED011078717}" destId="{5DD50D1C-7812-4FD2-A867-63624B3CB190}" srcOrd="6" destOrd="0" parTransId="{E869D0DE-3072-44B2-8224-6C8BDD5CF28F}" sibTransId="{2AD5999D-73DE-4642-9112-727331B1E4A7}"/>
    <dgm:cxn modelId="{848FE271-17B5-4A60-BB83-AE7A924AC4D9}" type="presOf" srcId="{2FF18893-97CC-4886-817E-A2D17295B99B}" destId="{0125152E-0D06-4DB0-9538-139CE16BD982}" srcOrd="0" destOrd="0" presId="urn:microsoft.com/office/officeart/2005/8/layout/vList2"/>
    <dgm:cxn modelId="{972A877B-70AF-483A-B9D6-FA3657B5FA2A}" srcId="{30E011B6-87E1-49A7-9630-1ED011078717}" destId="{2FF18893-97CC-4886-817E-A2D17295B99B}" srcOrd="2" destOrd="0" parTransId="{792E5CE4-9BBB-4E93-A27F-DB1B3317ABFB}" sibTransId="{C9C77DDD-F293-4B24-AD4D-3D4A6DED72E5}"/>
    <dgm:cxn modelId="{05C1D0A0-45BC-4399-9F49-953B81B3A432}" type="presOf" srcId="{5DD50D1C-7812-4FD2-A867-63624B3CB190}" destId="{DCA78A9F-0B12-403D-9ED1-9E0700F3A5C2}" srcOrd="0" destOrd="0" presId="urn:microsoft.com/office/officeart/2005/8/layout/vList2"/>
    <dgm:cxn modelId="{1B8BD9A0-E30B-4298-90A3-7CDDFAE867A6}" srcId="{30E011B6-87E1-49A7-9630-1ED011078717}" destId="{53115DA7-192F-40CE-BC3F-91E521EEA5E4}" srcOrd="3" destOrd="0" parTransId="{7CD85B81-0759-4065-BA92-A901D82D7F29}" sibTransId="{F8BC4711-9F61-4D5E-86BD-96AC0132CC53}"/>
    <dgm:cxn modelId="{2FC0B0A1-B7A7-4CBC-B23B-A26E9F7F8F2C}" type="presOf" srcId="{224490E2-1A43-41D2-9977-43BB4FE48006}" destId="{3831F162-EFC5-4BFF-97CE-82BD9C260F9C}" srcOrd="0" destOrd="0" presId="urn:microsoft.com/office/officeart/2005/8/layout/vList2"/>
    <dgm:cxn modelId="{5E0E23AE-CB00-4DAD-AE1D-74A0B624217F}" srcId="{30E011B6-87E1-49A7-9630-1ED011078717}" destId="{C4AC3744-C347-4800-96EB-DA31BF31A314}" srcOrd="7" destOrd="0" parTransId="{390D0866-1AC5-4111-B8F8-652644A11AA5}" sibTransId="{FFAE2D86-CF82-4A1B-8C6B-9ED6F4869198}"/>
    <dgm:cxn modelId="{322CA1B5-8AE8-4A74-81B1-59366F467430}" srcId="{30E011B6-87E1-49A7-9630-1ED011078717}" destId="{EE73A47A-8948-43A6-986F-983927402926}" srcOrd="5" destOrd="0" parTransId="{A5637FEA-E7D4-4806-9B86-5F51D9FE02ED}" sibTransId="{9A202B11-CA72-42A2-B1C6-0AA160C957A9}"/>
    <dgm:cxn modelId="{14A6BEB7-3001-4811-BAF9-0F2B0F3B3D87}" type="presOf" srcId="{C4AC3744-C347-4800-96EB-DA31BF31A314}" destId="{ACEB2645-0C47-4077-AFF1-0A7167B3C9D2}" srcOrd="0" destOrd="0" presId="urn:microsoft.com/office/officeart/2005/8/layout/vList2"/>
    <dgm:cxn modelId="{13182BCE-D344-4D95-849D-94FE038283F3}" srcId="{30E011B6-87E1-49A7-9630-1ED011078717}" destId="{224490E2-1A43-41D2-9977-43BB4FE48006}" srcOrd="8" destOrd="0" parTransId="{C51AB87C-F351-472B-B926-F89C85B90B84}" sibTransId="{1CDAD94D-E268-4420-8073-95223CF14203}"/>
    <dgm:cxn modelId="{68FA7FDA-677A-4B9A-B7AC-E3ACB140A0AB}" srcId="{30E011B6-87E1-49A7-9630-1ED011078717}" destId="{2730173E-68C3-4D81-B759-3936038FB5DA}" srcOrd="1" destOrd="0" parTransId="{795E39E1-0923-4658-87D3-C79D44483262}" sibTransId="{5E3B5392-CC9D-4CA0-9741-2E7BBF4ACD27}"/>
    <dgm:cxn modelId="{FCFB9BF4-DB28-4052-8143-329700232A82}" type="presOf" srcId="{BF905659-4406-434E-8C82-1B7A5BA56942}" destId="{44C51DE9-634F-40C7-BA00-640E0A7443FC}" srcOrd="0" destOrd="0" presId="urn:microsoft.com/office/officeart/2005/8/layout/vList2"/>
    <dgm:cxn modelId="{985DEE87-51A0-4F43-9F25-CEC7290ECAB8}" type="presParOf" srcId="{C42C0E57-8399-4A21-9599-05EDA796D73F}" destId="{EDD653E6-AF0D-4A26-8035-5D2E4E4519E7}" srcOrd="0" destOrd="0" presId="urn:microsoft.com/office/officeart/2005/8/layout/vList2"/>
    <dgm:cxn modelId="{7620DD85-054F-4CEC-B733-7A554DC39705}" type="presParOf" srcId="{C42C0E57-8399-4A21-9599-05EDA796D73F}" destId="{B5794C38-810B-4CA4-90C8-E0FDA85746BD}" srcOrd="1" destOrd="0" presId="urn:microsoft.com/office/officeart/2005/8/layout/vList2"/>
    <dgm:cxn modelId="{A48607CE-CBBD-4D3C-B2DD-AA1636C58229}" type="presParOf" srcId="{C42C0E57-8399-4A21-9599-05EDA796D73F}" destId="{A03C2902-8C89-45A3-98C1-6C7D80A528C4}" srcOrd="2" destOrd="0" presId="urn:microsoft.com/office/officeart/2005/8/layout/vList2"/>
    <dgm:cxn modelId="{324C5FEF-E726-46FC-99A7-D6DF82B137AA}" type="presParOf" srcId="{C42C0E57-8399-4A21-9599-05EDA796D73F}" destId="{5A33E2C1-2059-4B22-923A-D6C2EABA6B02}" srcOrd="3" destOrd="0" presId="urn:microsoft.com/office/officeart/2005/8/layout/vList2"/>
    <dgm:cxn modelId="{8B54EBBA-46D6-4521-9AA1-B8F4AEABF664}" type="presParOf" srcId="{C42C0E57-8399-4A21-9599-05EDA796D73F}" destId="{0125152E-0D06-4DB0-9538-139CE16BD982}" srcOrd="4" destOrd="0" presId="urn:microsoft.com/office/officeart/2005/8/layout/vList2"/>
    <dgm:cxn modelId="{B00C38FB-C3AD-42C2-9EC3-6E7AAE7EEBE9}" type="presParOf" srcId="{C42C0E57-8399-4A21-9599-05EDA796D73F}" destId="{CF6B16C1-9DF0-4A2A-9CA5-A33FA883E97B}" srcOrd="5" destOrd="0" presId="urn:microsoft.com/office/officeart/2005/8/layout/vList2"/>
    <dgm:cxn modelId="{CC3AA450-9861-4E39-BAED-CFCF6F0A01DD}" type="presParOf" srcId="{C42C0E57-8399-4A21-9599-05EDA796D73F}" destId="{8913413B-25F5-4C46-82EF-DAED5462D0CC}" srcOrd="6" destOrd="0" presId="urn:microsoft.com/office/officeart/2005/8/layout/vList2"/>
    <dgm:cxn modelId="{DE23C91E-BBB6-4E8B-8A9E-9AFB79292B13}" type="presParOf" srcId="{C42C0E57-8399-4A21-9599-05EDA796D73F}" destId="{A88D9817-0317-4214-BDEF-48F3277EFFB9}" srcOrd="7" destOrd="0" presId="urn:microsoft.com/office/officeart/2005/8/layout/vList2"/>
    <dgm:cxn modelId="{C7AAD997-8169-4E92-9426-7B551E015757}" type="presParOf" srcId="{C42C0E57-8399-4A21-9599-05EDA796D73F}" destId="{44C51DE9-634F-40C7-BA00-640E0A7443FC}" srcOrd="8" destOrd="0" presId="urn:microsoft.com/office/officeart/2005/8/layout/vList2"/>
    <dgm:cxn modelId="{55DC6B4B-A0F1-496E-96B8-C5B6F0C36CFD}" type="presParOf" srcId="{C42C0E57-8399-4A21-9599-05EDA796D73F}" destId="{0C9B25A4-CFC6-494B-9638-31931CA810D6}" srcOrd="9" destOrd="0" presId="urn:microsoft.com/office/officeart/2005/8/layout/vList2"/>
    <dgm:cxn modelId="{A4EDDDD0-A959-4438-95D8-6897FF03CE66}" type="presParOf" srcId="{C42C0E57-8399-4A21-9599-05EDA796D73F}" destId="{E86C6B04-3DEA-44BE-964D-7063A82CEEC6}" srcOrd="10" destOrd="0" presId="urn:microsoft.com/office/officeart/2005/8/layout/vList2"/>
    <dgm:cxn modelId="{3B7C9DA4-21E4-4383-AA50-531CBFFAFE3D}" type="presParOf" srcId="{C42C0E57-8399-4A21-9599-05EDA796D73F}" destId="{E6647FC5-39F8-4B15-BBAD-C5FAEA7690AB}" srcOrd="11" destOrd="0" presId="urn:microsoft.com/office/officeart/2005/8/layout/vList2"/>
    <dgm:cxn modelId="{F18E9B40-F305-4F01-A1EE-1506291881DA}" type="presParOf" srcId="{C42C0E57-8399-4A21-9599-05EDA796D73F}" destId="{DCA78A9F-0B12-403D-9ED1-9E0700F3A5C2}" srcOrd="12" destOrd="0" presId="urn:microsoft.com/office/officeart/2005/8/layout/vList2"/>
    <dgm:cxn modelId="{83135CE5-BC33-4CA7-816C-4019B6550D4B}" type="presParOf" srcId="{C42C0E57-8399-4A21-9599-05EDA796D73F}" destId="{352BEC27-7D47-403D-8133-027075FD9EB9}" srcOrd="13" destOrd="0" presId="urn:microsoft.com/office/officeart/2005/8/layout/vList2"/>
    <dgm:cxn modelId="{489FDC90-B1D9-4870-9840-398A8A148A3E}" type="presParOf" srcId="{C42C0E57-8399-4A21-9599-05EDA796D73F}" destId="{ACEB2645-0C47-4077-AFF1-0A7167B3C9D2}" srcOrd="14" destOrd="0" presId="urn:microsoft.com/office/officeart/2005/8/layout/vList2"/>
    <dgm:cxn modelId="{7BB353DD-04D4-4E36-A181-BAD0E5CF9E6C}" type="presParOf" srcId="{C42C0E57-8399-4A21-9599-05EDA796D73F}" destId="{FF3C5DCF-45F6-4690-BC8C-19D48DD54E49}" srcOrd="15" destOrd="0" presId="urn:microsoft.com/office/officeart/2005/8/layout/vList2"/>
    <dgm:cxn modelId="{C39267DA-4DF3-44FA-8A64-B133E2904E68}" type="presParOf" srcId="{C42C0E57-8399-4A21-9599-05EDA796D73F}" destId="{3831F162-EFC5-4BFF-97CE-82BD9C260F9C}" srcOrd="16" destOrd="0" presId="urn:microsoft.com/office/officeart/2005/8/layout/vList2"/>
    <dgm:cxn modelId="{B03DE612-7FAB-4598-804A-EC70F2512B2B}" type="presParOf" srcId="{C42C0E57-8399-4A21-9599-05EDA796D73F}" destId="{4B717996-9F94-416F-AA87-F929EAB6BFE3}" srcOrd="17" destOrd="0" presId="urn:microsoft.com/office/officeart/2005/8/layout/vList2"/>
    <dgm:cxn modelId="{313551A0-C27E-4C7A-909B-1B469B28DB02}" type="presParOf" srcId="{C42C0E57-8399-4A21-9599-05EDA796D73F}" destId="{AFE6FDC4-5904-4893-BA4C-C205217249F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0D96-CBE4-4D24-A908-96CCF7D22436}">
      <dsp:nvSpPr>
        <dsp:cNvPr id="0" name=""/>
        <dsp:cNvSpPr/>
      </dsp:nvSpPr>
      <dsp:spPr>
        <a:xfrm>
          <a:off x="3286" y="38138"/>
          <a:ext cx="3203971" cy="815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Pianificazione territoriale:</a:t>
          </a:r>
          <a:endParaRPr lang="en-US" sz="2200" b="1" kern="1200" dirty="0">
            <a:solidFill>
              <a:schemeClr val="bg1"/>
            </a:solidFill>
            <a:latin typeface="Aptos Display" panose="020F0302020204030204"/>
            <a:ea typeface="Calibri"/>
            <a:cs typeface="Calibri"/>
          </a:endParaRPr>
        </a:p>
      </dsp:txBody>
      <dsp:txXfrm>
        <a:off x="3286" y="38138"/>
        <a:ext cx="3203971" cy="815846"/>
      </dsp:txXfrm>
    </dsp:sp>
    <dsp:sp modelId="{66624CFD-F3C8-4EEB-A7EE-25EAD2DD22C5}">
      <dsp:nvSpPr>
        <dsp:cNvPr id="0" name=""/>
        <dsp:cNvSpPr/>
      </dsp:nvSpPr>
      <dsp:spPr>
        <a:xfrm>
          <a:off x="3286" y="853985"/>
          <a:ext cx="3203971" cy="3459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Coordinamento dello sviluppo territoriale.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Piani di coordinamento territoriale che armonizzano le politiche urbanistiche dei Comuni.</a:t>
          </a:r>
          <a:endParaRPr lang="en-US" sz="2200" kern="1200" dirty="0"/>
        </a:p>
      </dsp:txBody>
      <dsp:txXfrm>
        <a:off x="3286" y="853985"/>
        <a:ext cx="3203971" cy="3459214"/>
      </dsp:txXfrm>
    </dsp:sp>
    <dsp:sp modelId="{B1E681D9-F8E4-42F4-A046-E77F48BFFE13}">
      <dsp:nvSpPr>
        <dsp:cNvPr id="0" name=""/>
        <dsp:cNvSpPr/>
      </dsp:nvSpPr>
      <dsp:spPr>
        <a:xfrm>
          <a:off x="3655814" y="38138"/>
          <a:ext cx="3203971" cy="815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Ambiente e Protezione civile</a:t>
          </a:r>
          <a:r>
            <a:rPr lang="it-IT" sz="2200" kern="1200" dirty="0"/>
            <a:t>:</a:t>
          </a:r>
          <a:endParaRPr lang="en-US" sz="2200" kern="1200" dirty="0"/>
        </a:p>
      </dsp:txBody>
      <dsp:txXfrm>
        <a:off x="3655814" y="38138"/>
        <a:ext cx="3203971" cy="815846"/>
      </dsp:txXfrm>
    </dsp:sp>
    <dsp:sp modelId="{ED851738-C247-474E-9F78-2EC978A362D9}">
      <dsp:nvSpPr>
        <dsp:cNvPr id="0" name=""/>
        <dsp:cNvSpPr/>
      </dsp:nvSpPr>
      <dsp:spPr>
        <a:xfrm>
          <a:off x="3655814" y="853985"/>
          <a:ext cx="3203971" cy="3459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Gestione di attività e progetti riguardanti la tutela dell'ambiente e del paesaggio.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Interventi di protezione civile, compresa la pianificazione e la gestione delle emergenze.</a:t>
          </a:r>
          <a:endParaRPr lang="en-US" sz="2200" kern="1200" dirty="0"/>
        </a:p>
      </dsp:txBody>
      <dsp:txXfrm>
        <a:off x="3655814" y="853985"/>
        <a:ext cx="3203971" cy="3459214"/>
      </dsp:txXfrm>
    </dsp:sp>
    <dsp:sp modelId="{8CC4B33A-8E13-44A5-8C91-BBC82547E1E3}">
      <dsp:nvSpPr>
        <dsp:cNvPr id="0" name=""/>
        <dsp:cNvSpPr/>
      </dsp:nvSpPr>
      <dsp:spPr>
        <a:xfrm>
          <a:off x="7308342" y="38138"/>
          <a:ext cx="3203971" cy="815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Viabilità e Trasporti</a:t>
          </a:r>
          <a:r>
            <a:rPr lang="it-IT" sz="2200" kern="1200" dirty="0"/>
            <a:t>:</a:t>
          </a:r>
          <a:endParaRPr lang="en-US" sz="2200" kern="1200" dirty="0"/>
        </a:p>
      </dsp:txBody>
      <dsp:txXfrm>
        <a:off x="7308342" y="38138"/>
        <a:ext cx="3203971" cy="815846"/>
      </dsp:txXfrm>
    </dsp:sp>
    <dsp:sp modelId="{8F12929E-06CB-413E-AEEC-3B1C98D810A5}">
      <dsp:nvSpPr>
        <dsp:cNvPr id="0" name=""/>
        <dsp:cNvSpPr/>
      </dsp:nvSpPr>
      <dsp:spPr>
        <a:xfrm>
          <a:off x="7308342" y="853985"/>
          <a:ext cx="3203971" cy="3459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Gestione della rete stradale provinciale.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Programmazione dei servizi di trasporto pubblico a livello provinciale.</a:t>
          </a:r>
          <a:endParaRPr lang="en-US" sz="2200" kern="1200" dirty="0"/>
        </a:p>
      </dsp:txBody>
      <dsp:txXfrm>
        <a:off x="7308342" y="853985"/>
        <a:ext cx="3203971" cy="3459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0D96-CBE4-4D24-A908-96CCF7D22436}">
      <dsp:nvSpPr>
        <dsp:cNvPr id="0" name=""/>
        <dsp:cNvSpPr/>
      </dsp:nvSpPr>
      <dsp:spPr>
        <a:xfrm>
          <a:off x="3286" y="126864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Edilizia scolastica:</a:t>
          </a:r>
        </a:p>
      </dsp:txBody>
      <dsp:txXfrm>
        <a:off x="3286" y="126864"/>
        <a:ext cx="3203971" cy="913046"/>
      </dsp:txXfrm>
    </dsp:sp>
    <dsp:sp modelId="{66624CFD-F3C8-4EEB-A7EE-25EAD2DD22C5}">
      <dsp:nvSpPr>
        <dsp:cNvPr id="0" name=""/>
        <dsp:cNvSpPr/>
      </dsp:nvSpPr>
      <dsp:spPr>
        <a:xfrm>
          <a:off x="3286" y="1039911"/>
          <a:ext cx="3203971" cy="31845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Manutenzione e gestione degli edifici scolastici di secondo grado (scuole superiori).</a:t>
          </a:r>
        </a:p>
      </dsp:txBody>
      <dsp:txXfrm>
        <a:off x="3286" y="1039911"/>
        <a:ext cx="3203971" cy="3184561"/>
      </dsp:txXfrm>
    </dsp:sp>
    <dsp:sp modelId="{B1E681D9-F8E4-42F4-A046-E77F48BFFE13}">
      <dsp:nvSpPr>
        <dsp:cNvPr id="0" name=""/>
        <dsp:cNvSpPr/>
      </dsp:nvSpPr>
      <dsp:spPr>
        <a:xfrm>
          <a:off x="3655814" y="126864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Servizi per l'impiego</a:t>
          </a:r>
          <a:r>
            <a:rPr lang="it-IT" sz="2500" kern="1200" dirty="0"/>
            <a:t>:</a:t>
          </a:r>
          <a:endParaRPr lang="en-US" sz="2500" kern="1200" dirty="0"/>
        </a:p>
      </dsp:txBody>
      <dsp:txXfrm>
        <a:off x="3655814" y="126864"/>
        <a:ext cx="3203971" cy="913046"/>
      </dsp:txXfrm>
    </dsp:sp>
    <dsp:sp modelId="{ED851738-C247-474E-9F78-2EC978A362D9}">
      <dsp:nvSpPr>
        <dsp:cNvPr id="0" name=""/>
        <dsp:cNvSpPr/>
      </dsp:nvSpPr>
      <dsp:spPr>
        <a:xfrm>
          <a:off x="3655814" y="1039911"/>
          <a:ext cx="3203971" cy="31845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Supporto alle politiche attive del lavoro, in collaborazione con i Centri per l'impiego.</a:t>
          </a:r>
          <a:endParaRPr lang="en-US" sz="2500" kern="1200" dirty="0"/>
        </a:p>
      </dsp:txBody>
      <dsp:txXfrm>
        <a:off x="3655814" y="1039911"/>
        <a:ext cx="3203971" cy="3184561"/>
      </dsp:txXfrm>
    </dsp:sp>
    <dsp:sp modelId="{8CC4B33A-8E13-44A5-8C91-BBC82547E1E3}">
      <dsp:nvSpPr>
        <dsp:cNvPr id="0" name=""/>
        <dsp:cNvSpPr/>
      </dsp:nvSpPr>
      <dsp:spPr>
        <a:xfrm>
          <a:off x="7308342" y="126864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Coordinamento dei servizi comunali</a:t>
          </a:r>
          <a:r>
            <a:rPr lang="it-IT" sz="2500" kern="1200" dirty="0"/>
            <a:t>:</a:t>
          </a:r>
          <a:endParaRPr lang="en-US" sz="2500" kern="1200" dirty="0"/>
        </a:p>
      </dsp:txBody>
      <dsp:txXfrm>
        <a:off x="7308342" y="126864"/>
        <a:ext cx="3203971" cy="913046"/>
      </dsp:txXfrm>
    </dsp:sp>
    <dsp:sp modelId="{8F12929E-06CB-413E-AEEC-3B1C98D810A5}">
      <dsp:nvSpPr>
        <dsp:cNvPr id="0" name=""/>
        <dsp:cNvSpPr/>
      </dsp:nvSpPr>
      <dsp:spPr>
        <a:xfrm>
          <a:off x="7308342" y="1039911"/>
          <a:ext cx="3203971" cy="31845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Supporto e coordinamento dei servizi forniti dai Comuni, specialmente per quanto riguarda la gestione associata di alcuni servizi.</a:t>
          </a:r>
        </a:p>
      </dsp:txBody>
      <dsp:txXfrm>
        <a:off x="7308342" y="1039911"/>
        <a:ext cx="3203971" cy="3184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653E6-AF0D-4A26-8035-5D2E4E4519E7}">
      <dsp:nvSpPr>
        <dsp:cNvPr id="0" name=""/>
        <dsp:cNvSpPr/>
      </dsp:nvSpPr>
      <dsp:spPr>
        <a:xfrm>
          <a:off x="0" y="2708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Informazioni istituzionali</a:t>
          </a:r>
          <a:endParaRPr lang="it-IT" sz="1600" kern="1200" dirty="0"/>
        </a:p>
      </dsp:txBody>
      <dsp:txXfrm>
        <a:off x="19191" y="21899"/>
        <a:ext cx="10477218" cy="354738"/>
      </dsp:txXfrm>
    </dsp:sp>
    <dsp:sp modelId="{A03C2902-8C89-45A3-98C1-6C7D80A528C4}">
      <dsp:nvSpPr>
        <dsp:cNvPr id="0" name=""/>
        <dsp:cNvSpPr/>
      </dsp:nvSpPr>
      <dsp:spPr>
        <a:xfrm>
          <a:off x="0" y="441908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Servizi ai cittadini</a:t>
          </a:r>
          <a:endParaRPr lang="it-IT" sz="1600" kern="1200" dirty="0">
            <a:latin typeface="Aptos Display" panose="020F0302020204030204"/>
          </a:endParaRPr>
        </a:p>
      </dsp:txBody>
      <dsp:txXfrm>
        <a:off x="19191" y="461099"/>
        <a:ext cx="10477218" cy="354738"/>
      </dsp:txXfrm>
    </dsp:sp>
    <dsp:sp modelId="{0125152E-0D06-4DB0-9538-139CE16BD982}">
      <dsp:nvSpPr>
        <dsp:cNvPr id="0" name=""/>
        <dsp:cNvSpPr/>
      </dsp:nvSpPr>
      <dsp:spPr>
        <a:xfrm>
          <a:off x="0" y="881108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News e comunicazioni</a:t>
          </a:r>
          <a:endParaRPr lang="it-IT" sz="1600" kern="1200" dirty="0"/>
        </a:p>
      </dsp:txBody>
      <dsp:txXfrm>
        <a:off x="19191" y="900299"/>
        <a:ext cx="10477218" cy="354738"/>
      </dsp:txXfrm>
    </dsp:sp>
    <dsp:sp modelId="{8913413B-25F5-4C46-82EF-DAED5462D0CC}">
      <dsp:nvSpPr>
        <dsp:cNvPr id="0" name=""/>
        <dsp:cNvSpPr/>
      </dsp:nvSpPr>
      <dsp:spPr>
        <a:xfrm>
          <a:off x="0" y="13203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Bandi e concorsi</a:t>
          </a:r>
          <a:endParaRPr lang="it-IT" sz="1600" kern="1200" dirty="0"/>
        </a:p>
      </dsp:txBody>
      <dsp:txXfrm>
        <a:off x="19191" y="1339500"/>
        <a:ext cx="10477218" cy="354738"/>
      </dsp:txXfrm>
    </dsp:sp>
    <dsp:sp modelId="{44C51DE9-634F-40C7-BA00-640E0A7443FC}">
      <dsp:nvSpPr>
        <dsp:cNvPr id="0" name=""/>
        <dsp:cNvSpPr/>
      </dsp:nvSpPr>
      <dsp:spPr>
        <a:xfrm>
          <a:off x="0" y="17595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Pianificazione territoriale e urbanistica</a:t>
          </a:r>
          <a:endParaRPr lang="it-IT" sz="1600" kern="1200" dirty="0"/>
        </a:p>
      </dsp:txBody>
      <dsp:txXfrm>
        <a:off x="19191" y="1778700"/>
        <a:ext cx="10477218" cy="354738"/>
      </dsp:txXfrm>
    </dsp:sp>
    <dsp:sp modelId="{E86C6B04-3DEA-44BE-964D-7063A82CEEC6}">
      <dsp:nvSpPr>
        <dsp:cNvPr id="0" name=""/>
        <dsp:cNvSpPr/>
      </dsp:nvSpPr>
      <dsp:spPr>
        <a:xfrm>
          <a:off x="0" y="21987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Trasporti e viabilità</a:t>
          </a:r>
          <a:endParaRPr lang="it-IT" sz="1600" kern="1200" dirty="0"/>
        </a:p>
      </dsp:txBody>
      <dsp:txXfrm>
        <a:off x="19191" y="2217900"/>
        <a:ext cx="10477218" cy="354738"/>
      </dsp:txXfrm>
    </dsp:sp>
    <dsp:sp modelId="{DCA78A9F-0B12-403D-9ED1-9E0700F3A5C2}">
      <dsp:nvSpPr>
        <dsp:cNvPr id="0" name=""/>
        <dsp:cNvSpPr/>
      </dsp:nvSpPr>
      <dsp:spPr>
        <a:xfrm>
          <a:off x="0" y="26379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Edilizia scolastica</a:t>
          </a:r>
          <a:endParaRPr lang="it-IT" sz="1600" kern="1200" dirty="0"/>
        </a:p>
      </dsp:txBody>
      <dsp:txXfrm>
        <a:off x="19191" y="2657100"/>
        <a:ext cx="10477218" cy="354738"/>
      </dsp:txXfrm>
    </dsp:sp>
    <dsp:sp modelId="{ACEB2645-0C47-4077-AFF1-0A7167B3C9D2}">
      <dsp:nvSpPr>
        <dsp:cNvPr id="0" name=""/>
        <dsp:cNvSpPr/>
      </dsp:nvSpPr>
      <dsp:spPr>
        <a:xfrm>
          <a:off x="0" y="30771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Ambiente e sviluppo sostenibile</a:t>
          </a:r>
          <a:endParaRPr lang="it-IT" sz="1600" kern="1200" dirty="0"/>
        </a:p>
      </dsp:txBody>
      <dsp:txXfrm>
        <a:off x="19191" y="3096300"/>
        <a:ext cx="10477218" cy="354738"/>
      </dsp:txXfrm>
    </dsp:sp>
    <dsp:sp modelId="{3831F162-EFC5-4BFF-97CE-82BD9C260F9C}">
      <dsp:nvSpPr>
        <dsp:cNvPr id="0" name=""/>
        <dsp:cNvSpPr/>
      </dsp:nvSpPr>
      <dsp:spPr>
        <a:xfrm>
          <a:off x="0" y="35163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Accesso agli atti</a:t>
          </a:r>
          <a:endParaRPr lang="it-IT" sz="1600" kern="1200" dirty="0"/>
        </a:p>
      </dsp:txBody>
      <dsp:txXfrm>
        <a:off x="19191" y="3535500"/>
        <a:ext cx="10477218" cy="354738"/>
      </dsp:txXfrm>
    </dsp:sp>
    <dsp:sp modelId="{AFE6FDC4-5904-4893-BA4C-C205217249F3}">
      <dsp:nvSpPr>
        <dsp:cNvPr id="0" name=""/>
        <dsp:cNvSpPr/>
      </dsp:nvSpPr>
      <dsp:spPr>
        <a:xfrm>
          <a:off x="0" y="3955509"/>
          <a:ext cx="1051560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Contatti e assistenza</a:t>
          </a:r>
          <a:endParaRPr lang="it-IT" sz="1600" kern="1200" dirty="0"/>
        </a:p>
      </dsp:txBody>
      <dsp:txXfrm>
        <a:off x="19191" y="3974700"/>
        <a:ext cx="10477218" cy="354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6F4A53-1ABD-94E2-614B-23554391D59C}"/>
              </a:ext>
            </a:extLst>
          </p:cNvPr>
          <p:cNvSpPr txBox="1"/>
          <p:nvPr/>
        </p:nvSpPr>
        <p:spPr>
          <a:xfrm>
            <a:off x="2238190" y="3282999"/>
            <a:ext cx="74625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5400" b="1" dirty="0">
                <a:solidFill>
                  <a:srgbClr val="0070C0"/>
                </a:solidFill>
              </a:rPr>
              <a:t>PROVINCIA DI MATERA</a:t>
            </a:r>
          </a:p>
        </p:txBody>
      </p:sp>
      <p:pic>
        <p:nvPicPr>
          <p:cNvPr id="6" name="Immagine 5" descr="Nessuna descrizione della foto disponibile.">
            <a:extLst>
              <a:ext uri="{FF2B5EF4-FFF2-40B4-BE49-F238E27FC236}">
                <a16:creationId xmlns:a16="http://schemas.microsoft.com/office/drawing/2014/main" id="{90DDC7D1-51E1-49F8-BCC5-5178021F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84" y="227762"/>
            <a:ext cx="2166257" cy="29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EF941C-2937-AB06-9BB8-A5CB3ABD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974956"/>
            <a:ext cx="12223377" cy="3400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16D4CA-9B4E-D1E6-23AC-8FD6C65AD3DD}"/>
              </a:ext>
            </a:extLst>
          </p:cNvPr>
          <p:cNvSpPr txBox="1"/>
          <p:nvPr/>
        </p:nvSpPr>
        <p:spPr>
          <a:xfrm>
            <a:off x="423243" y="79357"/>
            <a:ext cx="11321775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 sz="4400" b="1" dirty="0"/>
              <a:t>SERVIZI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AA395AF-BC79-3318-67C5-83B05E5AF84C}"/>
              </a:ext>
            </a:extLst>
          </p:cNvPr>
          <p:cNvSpPr/>
          <p:nvPr/>
        </p:nvSpPr>
        <p:spPr>
          <a:xfrm>
            <a:off x="4536645" y="3823340"/>
            <a:ext cx="587104" cy="315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270C00A-4E0E-EFD5-8649-2D94A1372CC1}"/>
              </a:ext>
            </a:extLst>
          </p:cNvPr>
          <p:cNvCxnSpPr/>
          <p:nvPr/>
        </p:nvCxnSpPr>
        <p:spPr>
          <a:xfrm>
            <a:off x="4764741" y="4137213"/>
            <a:ext cx="6724" cy="84716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481B41-9756-DB58-1A51-BD20562FD7CE}"/>
              </a:ext>
            </a:extLst>
          </p:cNvPr>
          <p:cNvSpPr txBox="1"/>
          <p:nvPr/>
        </p:nvSpPr>
        <p:spPr>
          <a:xfrm>
            <a:off x="2843670" y="4986342"/>
            <a:ext cx="381959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Fare click qui per accedere ai servizi</a:t>
            </a:r>
          </a:p>
        </p:txBody>
      </p:sp>
    </p:spTree>
    <p:extLst>
      <p:ext uri="{BB962C8B-B14F-4D97-AF65-F5344CB8AC3E}">
        <p14:creationId xmlns:p14="http://schemas.microsoft.com/office/powerpoint/2010/main" val="262516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1A4FF6-9459-C47D-C7F2-779C480B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1" t="11712" r="-57" b="-300"/>
          <a:stretch/>
        </p:blipFill>
        <p:spPr>
          <a:xfrm>
            <a:off x="159722" y="2216131"/>
            <a:ext cx="12037523" cy="31236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A95877-3ECF-5504-2D29-746C0EF1B8CB}"/>
              </a:ext>
            </a:extLst>
          </p:cNvPr>
          <p:cNvSpPr txBox="1"/>
          <p:nvPr/>
        </p:nvSpPr>
        <p:spPr>
          <a:xfrm>
            <a:off x="158795" y="1709277"/>
            <a:ext cx="7639004" cy="6788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E </a:t>
            </a:r>
            <a:r>
              <a:rPr lang="en-US" sz="2800" b="1" err="1"/>
              <a:t>selezionare</a:t>
            </a:r>
            <a:r>
              <a:rPr lang="en-US" sz="2800" b="1" dirty="0"/>
              <a:t> il </a:t>
            </a:r>
            <a:r>
              <a:rPr lang="en-US" sz="2800" b="1" err="1"/>
              <a:t>servizio</a:t>
            </a:r>
            <a:r>
              <a:rPr lang="en-US" sz="2800" b="1" dirty="0"/>
              <a:t> di interesse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82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>
            <a:extLst>
              <a:ext uri="{FF2B5EF4-FFF2-40B4-BE49-F238E27FC236}">
                <a16:creationId xmlns:a16="http://schemas.microsoft.com/office/drawing/2014/main" id="{37851CB1-CA6E-0089-7309-7C9D93CE5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95DA1CC2-A400-93F6-5A3F-5DD066B4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22">
              <a:extLst>
                <a:ext uri="{FF2B5EF4-FFF2-40B4-BE49-F238E27FC236}">
                  <a16:creationId xmlns:a16="http://schemas.microsoft.com/office/drawing/2014/main" id="{868C5BDB-C1BB-8A83-2ADA-0D5133D4F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4">
            <a:extLst>
              <a:ext uri="{FF2B5EF4-FFF2-40B4-BE49-F238E27FC236}">
                <a16:creationId xmlns:a16="http://schemas.microsoft.com/office/drawing/2014/main" id="{82B44FF4-C7C8-8B25-7E01-44BE604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DD3326D1-55BA-51AF-7F77-04B48A8CB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7B9339-75A0-88F7-27F3-C259B200D390}"/>
              </a:ext>
            </a:extLst>
          </p:cNvPr>
          <p:cNvSpPr txBox="1"/>
          <p:nvPr/>
        </p:nvSpPr>
        <p:spPr>
          <a:xfrm>
            <a:off x="645459" y="634253"/>
            <a:ext cx="1054249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Nel </a:t>
            </a:r>
            <a:r>
              <a:rPr lang="en-US" sz="3200" dirty="0" err="1"/>
              <a:t>sito</a:t>
            </a:r>
            <a:r>
              <a:rPr lang="en-US" sz="3200" dirty="0"/>
              <a:t> di </a:t>
            </a:r>
            <a:r>
              <a:rPr lang="en-US" sz="3200" dirty="0" err="1"/>
              <a:t>una</a:t>
            </a:r>
            <a:r>
              <a:rPr lang="en-US" sz="3200" dirty="0"/>
              <a:t> Provincia, la </a:t>
            </a:r>
            <a:r>
              <a:rPr lang="en-US" sz="3200" dirty="0" err="1"/>
              <a:t>sezione</a:t>
            </a:r>
            <a:r>
              <a:rPr lang="en-US" sz="3200" dirty="0"/>
              <a:t> </a:t>
            </a:r>
            <a:r>
              <a:rPr lang="en-US" sz="3200" dirty="0" err="1"/>
              <a:t>dedicata</a:t>
            </a:r>
            <a:r>
              <a:rPr lang="en-US" sz="3200" dirty="0"/>
              <a:t> ai </a:t>
            </a:r>
            <a:r>
              <a:rPr lang="en-US" sz="3200" b="1" dirty="0"/>
              <a:t>"Servizi"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riferisce</a:t>
            </a:r>
            <a:r>
              <a:rPr lang="en-US" sz="3200" dirty="0"/>
              <a:t> a </a:t>
            </a:r>
            <a:r>
              <a:rPr lang="en-US" sz="3200" dirty="0" err="1"/>
              <a:t>tutte</a:t>
            </a:r>
            <a:r>
              <a:rPr lang="en-US" sz="3200" dirty="0"/>
              <a:t> le </a:t>
            </a:r>
            <a:r>
              <a:rPr lang="en-US" sz="3200" dirty="0" err="1"/>
              <a:t>prestazioni</a:t>
            </a:r>
            <a:r>
              <a:rPr lang="en-US" sz="3200" dirty="0"/>
              <a:t>, le </a:t>
            </a:r>
            <a:r>
              <a:rPr lang="en-US" sz="3200" dirty="0" err="1"/>
              <a:t>attività</a:t>
            </a:r>
            <a:r>
              <a:rPr lang="en-US" sz="3200" dirty="0"/>
              <a:t> e le </a:t>
            </a:r>
            <a:r>
              <a:rPr lang="en-US" sz="3200" dirty="0" err="1"/>
              <a:t>funzioni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Provincia </a:t>
            </a:r>
            <a:r>
              <a:rPr lang="en-US" sz="3200" dirty="0" err="1"/>
              <a:t>mette</a:t>
            </a:r>
            <a:r>
              <a:rPr lang="en-US" sz="3200" dirty="0"/>
              <a:t> a </a:t>
            </a:r>
            <a:r>
              <a:rPr lang="en-US" sz="3200" dirty="0" err="1"/>
              <a:t>disposizione</a:t>
            </a:r>
            <a:r>
              <a:rPr lang="en-US" sz="3200" dirty="0"/>
              <a:t> di </a:t>
            </a:r>
            <a:r>
              <a:rPr lang="en-US" sz="3200" dirty="0" err="1"/>
              <a:t>cittadini</a:t>
            </a:r>
            <a:r>
              <a:rPr lang="en-US" sz="3200" dirty="0"/>
              <a:t>, </a:t>
            </a:r>
            <a:r>
              <a:rPr lang="en-US" sz="3200" dirty="0" err="1"/>
              <a:t>imprese</a:t>
            </a:r>
            <a:r>
              <a:rPr lang="en-US" sz="3200" dirty="0"/>
              <a:t>, </a:t>
            </a:r>
            <a:r>
              <a:rPr lang="en-US" sz="3200" dirty="0" err="1"/>
              <a:t>enti</a:t>
            </a:r>
            <a:r>
              <a:rPr lang="en-US" sz="3200" dirty="0"/>
              <a:t> </a:t>
            </a:r>
            <a:r>
              <a:rPr lang="en-US" sz="3200" dirty="0" err="1"/>
              <a:t>pubblici</a:t>
            </a:r>
            <a:r>
              <a:rPr lang="en-US" sz="3200" dirty="0"/>
              <a:t> e </a:t>
            </a:r>
            <a:r>
              <a:rPr lang="en-US" sz="3200" dirty="0" err="1"/>
              <a:t>privati</a:t>
            </a:r>
            <a:r>
              <a:rPr lang="en-US" sz="3200" dirty="0"/>
              <a:t>. </a:t>
            </a:r>
            <a:r>
              <a:rPr lang="en-US" sz="3200" dirty="0" err="1"/>
              <a:t>Questi</a:t>
            </a:r>
            <a:r>
              <a:rPr lang="en-US" sz="3200" dirty="0"/>
              <a:t> </a:t>
            </a:r>
            <a:r>
              <a:rPr lang="en-US" sz="3200" dirty="0" err="1"/>
              <a:t>servizi</a:t>
            </a:r>
            <a:r>
              <a:rPr lang="en-US" sz="3200" dirty="0"/>
              <a:t> </a:t>
            </a:r>
            <a:r>
              <a:rPr lang="en-US" sz="3200" dirty="0" err="1"/>
              <a:t>possono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offerti</a:t>
            </a:r>
            <a:r>
              <a:rPr lang="en-US" sz="3200" dirty="0"/>
              <a:t> </a:t>
            </a:r>
            <a:r>
              <a:rPr lang="en-US" sz="3200" dirty="0" err="1"/>
              <a:t>direttamente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Provincia o </a:t>
            </a:r>
            <a:r>
              <a:rPr lang="en-US" sz="3200" dirty="0" err="1"/>
              <a:t>attraverso</a:t>
            </a:r>
            <a:r>
              <a:rPr lang="en-US" sz="3200" dirty="0"/>
              <a:t> il </a:t>
            </a:r>
            <a:r>
              <a:rPr lang="en-US" sz="3200" dirty="0" err="1"/>
              <a:t>coordinamento</a:t>
            </a:r>
            <a:r>
              <a:rPr lang="en-US" sz="3200" dirty="0"/>
              <a:t> con </a:t>
            </a:r>
            <a:r>
              <a:rPr lang="en-US" sz="3200" dirty="0" err="1"/>
              <a:t>altri</a:t>
            </a:r>
            <a:r>
              <a:rPr lang="en-US" sz="3200" dirty="0"/>
              <a:t> </a:t>
            </a:r>
            <a:r>
              <a:rPr lang="en-US" sz="3200" dirty="0" err="1"/>
              <a:t>enti</a:t>
            </a:r>
            <a:r>
              <a:rPr lang="en-US" sz="3200" dirty="0"/>
              <a:t> </a:t>
            </a:r>
            <a:r>
              <a:rPr lang="en-US" sz="3200" dirty="0" err="1"/>
              <a:t>locali</a:t>
            </a:r>
            <a:r>
              <a:rPr lang="en-US" sz="3200" dirty="0"/>
              <a:t>, e </a:t>
            </a:r>
            <a:r>
              <a:rPr lang="en-US" sz="3200" dirty="0" err="1"/>
              <a:t>coprono</a:t>
            </a:r>
            <a:r>
              <a:rPr lang="en-US" sz="3200" dirty="0"/>
              <a:t> </a:t>
            </a:r>
            <a:r>
              <a:rPr lang="en-US" sz="3200" dirty="0" err="1"/>
              <a:t>vari</a:t>
            </a:r>
            <a:r>
              <a:rPr lang="en-US" sz="3200" dirty="0"/>
              <a:t> </a:t>
            </a:r>
            <a:r>
              <a:rPr lang="en-US" sz="3200" dirty="0" err="1"/>
              <a:t>ambiti</a:t>
            </a:r>
            <a:r>
              <a:rPr lang="en-US" sz="3200" dirty="0"/>
              <a:t> di interesse </a:t>
            </a:r>
            <a:r>
              <a:rPr lang="en-US" sz="3200" dirty="0" err="1"/>
              <a:t>pubblico</a:t>
            </a:r>
            <a:r>
              <a:rPr lang="en-US" sz="3200" dirty="0"/>
              <a:t>. </a:t>
            </a:r>
            <a:r>
              <a:rPr lang="en-US" sz="3200" dirty="0" err="1"/>
              <a:t>L'obiettivo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sezione</a:t>
            </a:r>
            <a:r>
              <a:rPr lang="en-US" sz="3200" dirty="0"/>
              <a:t> "Servizi" è di </a:t>
            </a:r>
            <a:r>
              <a:rPr lang="en-US" sz="3200" dirty="0" err="1"/>
              <a:t>fornire</a:t>
            </a:r>
            <a:r>
              <a:rPr lang="en-US" sz="3200" dirty="0"/>
              <a:t> </a:t>
            </a:r>
            <a:r>
              <a:rPr lang="en-US" sz="3200" dirty="0" err="1"/>
              <a:t>informazioni</a:t>
            </a:r>
            <a:r>
              <a:rPr lang="en-US" sz="3200" dirty="0"/>
              <a:t> </a:t>
            </a:r>
            <a:r>
              <a:rPr lang="en-US" sz="3200" dirty="0" err="1"/>
              <a:t>chiare</a:t>
            </a:r>
            <a:r>
              <a:rPr lang="en-US" sz="3200" dirty="0"/>
              <a:t> e </a:t>
            </a:r>
            <a:r>
              <a:rPr lang="en-US" sz="3200" dirty="0" err="1"/>
              <a:t>accessibili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come </a:t>
            </a:r>
            <a:r>
              <a:rPr lang="en-US" sz="3200" dirty="0" err="1"/>
              <a:t>usufruire</a:t>
            </a:r>
            <a:r>
              <a:rPr lang="en-US" sz="3200" dirty="0"/>
              <a:t> di </a:t>
            </a:r>
            <a:r>
              <a:rPr lang="en-US" sz="3200" dirty="0" err="1"/>
              <a:t>tali</a:t>
            </a:r>
            <a:r>
              <a:rPr lang="en-US" sz="3200" dirty="0"/>
              <a:t> </a:t>
            </a:r>
            <a:r>
              <a:rPr lang="en-US" sz="3200" dirty="0" err="1"/>
              <a:t>prestazioni</a:t>
            </a:r>
            <a:r>
              <a:rPr lang="en-US" sz="3200" dirty="0"/>
              <a:t> e </a:t>
            </a:r>
            <a:r>
              <a:rPr lang="en-US" sz="3200" dirty="0" err="1"/>
              <a:t>supportare</a:t>
            </a:r>
            <a:r>
              <a:rPr lang="en-US" sz="3200" dirty="0"/>
              <a:t> le </a:t>
            </a:r>
            <a:r>
              <a:rPr lang="en-US" sz="3200" dirty="0" err="1"/>
              <a:t>esigenze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comunità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26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00B98B-105A-0E47-9500-31283B57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1715167"/>
            <a:ext cx="12223377" cy="34009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584E26-C48C-729C-8B8F-A3518DDE4D60}"/>
              </a:ext>
            </a:extLst>
          </p:cNvPr>
          <p:cNvSpPr txBox="1"/>
          <p:nvPr/>
        </p:nvSpPr>
        <p:spPr>
          <a:xfrm>
            <a:off x="423243" y="79357"/>
            <a:ext cx="11321775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4400" b="1" dirty="0"/>
              <a:t>DECRETI E ORDINANZE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846420-2BE0-9B2C-6994-1ABE35498577}"/>
              </a:ext>
            </a:extLst>
          </p:cNvPr>
          <p:cNvSpPr/>
          <p:nvPr/>
        </p:nvSpPr>
        <p:spPr>
          <a:xfrm>
            <a:off x="5141763" y="4585339"/>
            <a:ext cx="1181015" cy="29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51CEB4A-3025-A182-9E98-B2F45226B384}"/>
              </a:ext>
            </a:extLst>
          </p:cNvPr>
          <p:cNvCxnSpPr/>
          <p:nvPr/>
        </p:nvCxnSpPr>
        <p:spPr>
          <a:xfrm flipH="1">
            <a:off x="5354172" y="4876801"/>
            <a:ext cx="15687" cy="88078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89044B-C76F-10AE-420B-1B9B0D4523DA}"/>
              </a:ext>
            </a:extLst>
          </p:cNvPr>
          <p:cNvSpPr txBox="1"/>
          <p:nvPr/>
        </p:nvSpPr>
        <p:spPr>
          <a:xfrm>
            <a:off x="3448788" y="5770752"/>
            <a:ext cx="547806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Fare click qui per accedere ai decreti e ordinanze</a:t>
            </a:r>
          </a:p>
        </p:txBody>
      </p:sp>
    </p:spTree>
    <p:extLst>
      <p:ext uri="{BB962C8B-B14F-4D97-AF65-F5344CB8AC3E}">
        <p14:creationId xmlns:p14="http://schemas.microsoft.com/office/powerpoint/2010/main" val="374737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098C8D-B5FC-1327-0A40-1F99A2CE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5" y="622515"/>
            <a:ext cx="7517578" cy="6062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   I </a:t>
            </a: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decreti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 e le </a:t>
            </a: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ordinanze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 emessi da una Provincia sono atti amministrativi adottati dai suoi organi di governo per gestire varie funzioni e competenze locali.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it-IT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sz="2000" dirty="0">
                <a:solidFill>
                  <a:schemeClr val="tx2"/>
                </a:solidFill>
              </a:rPr>
              <a:t>   Un </a:t>
            </a:r>
            <a:r>
              <a:rPr lang="it-IT" sz="2000" b="1" dirty="0">
                <a:solidFill>
                  <a:schemeClr val="tx2"/>
                </a:solidFill>
              </a:rPr>
              <a:t>decreto </a:t>
            </a:r>
            <a:r>
              <a:rPr lang="it-IT" sz="2000" dirty="0">
                <a:solidFill>
                  <a:schemeClr val="tx2"/>
                </a:solidFill>
              </a:rPr>
              <a:t>può riguardare: </a:t>
            </a:r>
            <a:endParaRPr lang="it-IT" sz="2000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buNone/>
            </a:pPr>
            <a:endParaRPr lang="it-IT" sz="2000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Nomine e deleghe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Ad esempio, nomina di assessori, dirigenti o deleghe di funzioni.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Approvazione di piani e regolamenti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Decreti che approvano piani di sviluppo territoriale, bilanci, regolamenti interni.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Accordi e convenzioni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Decreti che formalizzano accordi con altre istituzioni, enti o privati per la realizzazione di progetti pubblici o servizi.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it-IT" sz="1400">
              <a:solidFill>
                <a:schemeClr val="tx2"/>
              </a:solidFill>
              <a:ea typeface="+mn-lt"/>
              <a:cs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Martelletto">
            <a:extLst>
              <a:ext uri="{FF2B5EF4-FFF2-40B4-BE49-F238E27FC236}">
                <a16:creationId xmlns:a16="http://schemas.microsoft.com/office/drawing/2014/main" id="{068ECE47-B3AF-3FA2-A834-4AA691BF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8226" y="1618506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2D7BE90C-BC0F-C4D2-CFE7-135162BDE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DFE5170-F075-B010-B9B7-AF6753D6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B8FFB7C8-F552-247A-D8B4-E7C5F257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51BF558-7B93-1EFA-2D1E-ECCCB467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05" y="15240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9AA67A-5548-CDD4-0F83-43324A1A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5" y="622515"/>
            <a:ext cx="7517578" cy="6062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Le </a:t>
            </a: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ordinanze 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sono atti amministrativi più </a:t>
            </a: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urgenti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 e vincolanti, utilizzati per imporre misure dirette che devono essere applicate immediatamente. Spesso sono adottate in situazioni di emergenza o per regolare situazioni specifiche e temporanee.</a:t>
            </a:r>
            <a:endParaRPr lang="it-IT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buNone/>
            </a:pPr>
            <a:endParaRPr lang="it-IT" sz="2000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 Possono essere emesse dal </a:t>
            </a: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Presidente della Provincia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 o da dirigenti competenti per specifiche materie. Le ordinanze possono riguardare:</a:t>
            </a:r>
            <a:endParaRPr lang="it-IT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Viabilità e traffico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Regolazione del traffico, chiusura temporanea di strade provinciali per lavori o emergenze.</a:t>
            </a:r>
            <a:endParaRPr lang="it-IT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Ambiente e salute pubblica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Misure di tutela ambientale, come il divieto di bruciare rifiuti o la gestione di emergenze ambientali (es. incendi, alluvioni).</a:t>
            </a:r>
            <a:endParaRPr lang="it-IT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chemeClr val="tx2"/>
                </a:solidFill>
                <a:ea typeface="+mn-lt"/>
                <a:cs typeface="+mn-lt"/>
              </a:rPr>
              <a:t>Sicurezza</a:t>
            </a:r>
            <a:r>
              <a:rPr lang="it-IT" sz="2000" dirty="0">
                <a:solidFill>
                  <a:schemeClr val="tx2"/>
                </a:solidFill>
                <a:ea typeface="+mn-lt"/>
                <a:cs typeface="+mn-lt"/>
              </a:rPr>
              <a:t>: Misure di protezione civile per gestire situazioni di crisi, come ordinanze per evacuazioni o limitazioni di accesso a determinate aree.</a:t>
            </a:r>
            <a:endParaRPr lang="it-IT" dirty="0">
              <a:solidFill>
                <a:schemeClr val="tx2"/>
              </a:solidFill>
            </a:endParaRPr>
          </a:p>
          <a:p>
            <a:pPr>
              <a:buNone/>
            </a:pPr>
            <a:endParaRPr lang="it-IT" sz="2000" dirty="0">
              <a:solidFill>
                <a:schemeClr val="tx2"/>
              </a:solidFill>
              <a:ea typeface="+mn-lt"/>
              <a:cs typeface="+mn-lt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7F3E9CD1-A3D9-062C-91FC-87011C009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9EC14-2F68-A2C1-D614-986ABAF0B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DC1A06-74D5-983E-B46A-EFCAE1632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A1B10E-C627-BE4B-072F-87C61EAC1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DD448AB-4938-24F4-875A-482214D74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6" descr="Martelletto">
            <a:extLst>
              <a:ext uri="{FF2B5EF4-FFF2-40B4-BE49-F238E27FC236}">
                <a16:creationId xmlns:a16="http://schemas.microsoft.com/office/drawing/2014/main" id="{F7CEC78B-248E-53CD-AA1F-E3C39D4E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8226" y="1618506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8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DA6E065D-DC33-7B11-EBB9-68D5C4C8D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93B1854-D029-DC55-B6EE-D42E1D92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D6FB24D3-F85D-D1E5-87E3-A905C65B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5383512-CA2B-0C0B-2C3B-97786E50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05" y="15240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D74721A-4C04-AA93-A13B-BE4A79BE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" y="622515"/>
            <a:ext cx="7517578" cy="6062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it-IT" dirty="0">
                <a:solidFill>
                  <a:schemeClr val="tx2"/>
                </a:solidFill>
                <a:ea typeface="+mn-lt"/>
                <a:cs typeface="+mn-lt"/>
              </a:rPr>
              <a:t>   In sintesi, i </a:t>
            </a:r>
            <a:r>
              <a:rPr lang="it-IT" b="1" dirty="0">
                <a:solidFill>
                  <a:schemeClr val="tx2"/>
                </a:solidFill>
                <a:ea typeface="+mn-lt"/>
                <a:cs typeface="+mn-lt"/>
              </a:rPr>
              <a:t>decreti</a:t>
            </a:r>
            <a:r>
              <a:rPr lang="it-IT" dirty="0">
                <a:solidFill>
                  <a:schemeClr val="tx2"/>
                </a:solidFill>
                <a:ea typeface="+mn-lt"/>
                <a:cs typeface="+mn-lt"/>
              </a:rPr>
              <a:t> hanno carattere organizzativo e normativo, mentre le </a:t>
            </a:r>
            <a:r>
              <a:rPr lang="it-IT" b="1" dirty="0">
                <a:solidFill>
                  <a:schemeClr val="tx2"/>
                </a:solidFill>
                <a:ea typeface="+mn-lt"/>
                <a:cs typeface="+mn-lt"/>
              </a:rPr>
              <a:t>ordinanze</a:t>
            </a:r>
            <a:r>
              <a:rPr lang="it-IT" dirty="0">
                <a:solidFill>
                  <a:schemeClr val="tx2"/>
                </a:solidFill>
                <a:ea typeface="+mn-lt"/>
                <a:cs typeface="+mn-lt"/>
              </a:rPr>
              <a:t> sono strumenti più operativi e spesso utilizzati per rispondere a urgenze o per imporre comportamenti specifici in tempi rapidi.</a:t>
            </a:r>
            <a:endParaRPr lang="it-IT">
              <a:solidFill>
                <a:schemeClr val="tx2"/>
              </a:solidFill>
            </a:endParaRPr>
          </a:p>
          <a:p>
            <a:pPr>
              <a:buNone/>
            </a:pPr>
            <a:endParaRPr lang="it-IT" sz="2000" dirty="0">
              <a:solidFill>
                <a:schemeClr val="tx2"/>
              </a:solidFill>
              <a:ea typeface="+mn-lt"/>
              <a:cs typeface="+mn-lt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5E30F473-79D8-E2CF-E195-708516C4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B282D3-78ED-9828-327F-9D8D532C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F48E1D-BD58-43BC-A276-89993F851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C130FA-AAAA-C10B-F677-6BE888E56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752F3F-DCFD-75C0-5F99-F092CEDE6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6" descr="Martelletto">
            <a:extLst>
              <a:ext uri="{FF2B5EF4-FFF2-40B4-BE49-F238E27FC236}">
                <a16:creationId xmlns:a16="http://schemas.microsoft.com/office/drawing/2014/main" id="{EC1E5528-B431-6C99-1388-4E1E8134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976" y="1618506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C2C379-261A-8959-0C15-5787BFA3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" y="1435020"/>
            <a:ext cx="12189759" cy="340091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048DCCB-29F0-5816-87DF-8592EA542255}"/>
              </a:ext>
            </a:extLst>
          </p:cNvPr>
          <p:cNvSpPr/>
          <p:nvPr/>
        </p:nvSpPr>
        <p:spPr>
          <a:xfrm>
            <a:off x="6396823" y="4293986"/>
            <a:ext cx="1248250" cy="29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28A6F4F-F55A-21E8-75AC-F4ADA76B8E9D}"/>
              </a:ext>
            </a:extLst>
          </p:cNvPr>
          <p:cNvCxnSpPr/>
          <p:nvPr/>
        </p:nvCxnSpPr>
        <p:spPr>
          <a:xfrm flipH="1">
            <a:off x="6609231" y="4585447"/>
            <a:ext cx="15687" cy="88078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A6265C-F77E-FC07-E58C-B9F410DB0E76}"/>
              </a:ext>
            </a:extLst>
          </p:cNvPr>
          <p:cNvSpPr txBox="1"/>
          <p:nvPr/>
        </p:nvSpPr>
        <p:spPr>
          <a:xfrm>
            <a:off x="4703848" y="5479399"/>
            <a:ext cx="547806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Fare click qui per visionare le elezioni trasparenti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248339-6791-E23D-0842-7B4A4F623630}"/>
              </a:ext>
            </a:extLst>
          </p:cNvPr>
          <p:cNvSpPr txBox="1"/>
          <p:nvPr/>
        </p:nvSpPr>
        <p:spPr>
          <a:xfrm>
            <a:off x="423243" y="79357"/>
            <a:ext cx="11321775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4400" b="1" dirty="0"/>
              <a:t>ELEZIONI TRASPARENTI</a:t>
            </a:r>
          </a:p>
        </p:txBody>
      </p:sp>
    </p:spTree>
    <p:extLst>
      <p:ext uri="{BB962C8B-B14F-4D97-AF65-F5344CB8AC3E}">
        <p14:creationId xmlns:p14="http://schemas.microsoft.com/office/powerpoint/2010/main" val="51160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5FD2281-6EE8-58A0-4883-CFC0E4A2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10"/>
            <a:ext cx="12192000" cy="26975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E523C3-CB8F-5E28-2BF3-3CAAF10E083C}"/>
              </a:ext>
            </a:extLst>
          </p:cNvPr>
          <p:cNvSpPr txBox="1"/>
          <p:nvPr/>
        </p:nvSpPr>
        <p:spPr>
          <a:xfrm>
            <a:off x="-4483" y="3671048"/>
            <a:ext cx="117975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Nel </a:t>
            </a:r>
            <a:r>
              <a:rPr lang="en-US" sz="2800" err="1"/>
              <a:t>contesto</a:t>
            </a:r>
            <a:r>
              <a:rPr lang="en-US" sz="2800" dirty="0"/>
              <a:t> del </a:t>
            </a:r>
            <a:r>
              <a:rPr lang="en-US" sz="2800" err="1"/>
              <a:t>sito</a:t>
            </a:r>
            <a:r>
              <a:rPr lang="en-US" sz="2800" dirty="0"/>
              <a:t> di </a:t>
            </a:r>
            <a:r>
              <a:rPr lang="en-US" sz="2800" err="1"/>
              <a:t>una</a:t>
            </a:r>
            <a:r>
              <a:rPr lang="en-US" sz="2800" dirty="0"/>
              <a:t> Provincia, </a:t>
            </a:r>
            <a:r>
              <a:rPr lang="en-US" sz="2800" err="1"/>
              <a:t>l'espressione</a:t>
            </a:r>
            <a:r>
              <a:rPr lang="en-US" sz="2800" dirty="0"/>
              <a:t> "</a:t>
            </a:r>
            <a:r>
              <a:rPr lang="en-US" sz="2800" err="1"/>
              <a:t>Elezioni</a:t>
            </a:r>
            <a:r>
              <a:rPr lang="en-US" sz="2800" dirty="0"/>
              <a:t> </a:t>
            </a:r>
            <a:r>
              <a:rPr lang="en-US" sz="2800" err="1"/>
              <a:t>Trasparenti</a:t>
            </a:r>
            <a:r>
              <a:rPr lang="en-US" sz="2800" dirty="0"/>
              <a:t>" fa </a:t>
            </a:r>
            <a:r>
              <a:rPr lang="en-US" sz="2800" err="1"/>
              <a:t>riferimento</a:t>
            </a:r>
            <a:r>
              <a:rPr lang="en-US" sz="2800" dirty="0"/>
              <a:t> a </a:t>
            </a:r>
            <a:r>
              <a:rPr lang="en-US" sz="2800" err="1"/>
              <a:t>una</a:t>
            </a:r>
            <a:r>
              <a:rPr lang="en-US" sz="2800" dirty="0"/>
              <a:t> </a:t>
            </a:r>
            <a:r>
              <a:rPr lang="en-US" sz="2800" err="1"/>
              <a:t>sezione</a:t>
            </a:r>
            <a:r>
              <a:rPr lang="en-US" sz="2800" dirty="0"/>
              <a:t> </a:t>
            </a:r>
            <a:r>
              <a:rPr lang="en-US" sz="2800" err="1"/>
              <a:t>dedicata</a:t>
            </a:r>
            <a:r>
              <a:rPr lang="en-US" sz="2800" dirty="0"/>
              <a:t> </a:t>
            </a:r>
            <a:r>
              <a:rPr lang="en-US" sz="2800" err="1"/>
              <a:t>alla</a:t>
            </a:r>
            <a:r>
              <a:rPr lang="en-US" sz="2800" dirty="0"/>
              <a:t> </a:t>
            </a:r>
            <a:r>
              <a:rPr lang="en-US" sz="2800" err="1"/>
              <a:t>trasparenza</a:t>
            </a:r>
            <a:r>
              <a:rPr lang="en-US" sz="2800" dirty="0"/>
              <a:t> e </a:t>
            </a:r>
            <a:r>
              <a:rPr lang="en-US" sz="2800" err="1"/>
              <a:t>alla</a:t>
            </a:r>
            <a:r>
              <a:rPr lang="en-US" sz="2800" dirty="0"/>
              <a:t> </a:t>
            </a:r>
            <a:r>
              <a:rPr lang="en-US" sz="2800" err="1"/>
              <a:t>correttezza</a:t>
            </a:r>
            <a:r>
              <a:rPr lang="en-US" sz="2800" dirty="0"/>
              <a:t> </a:t>
            </a:r>
            <a:r>
              <a:rPr lang="en-US" sz="2800" err="1"/>
              <a:t>delle</a:t>
            </a:r>
            <a:r>
              <a:rPr lang="en-US" sz="2800" dirty="0"/>
              <a:t> procedure </a:t>
            </a:r>
            <a:r>
              <a:rPr lang="en-US" sz="2800" err="1"/>
              <a:t>elettorali</a:t>
            </a:r>
            <a:r>
              <a:rPr lang="en-US" sz="2800" dirty="0"/>
              <a:t>. Questa </a:t>
            </a:r>
            <a:r>
              <a:rPr lang="en-US" sz="2800" err="1"/>
              <a:t>sezione</a:t>
            </a:r>
            <a:r>
              <a:rPr lang="en-US" sz="2800" dirty="0"/>
              <a:t> </a:t>
            </a:r>
            <a:r>
              <a:rPr lang="en-US" sz="2800" err="1"/>
              <a:t>mira</a:t>
            </a:r>
            <a:r>
              <a:rPr lang="en-US" sz="2800" dirty="0"/>
              <a:t> a </a:t>
            </a:r>
            <a:r>
              <a:rPr lang="en-US" sz="2800" err="1"/>
              <a:t>fornire</a:t>
            </a:r>
            <a:r>
              <a:rPr lang="en-US" sz="2800" dirty="0"/>
              <a:t> ai </a:t>
            </a:r>
            <a:r>
              <a:rPr lang="en-US" sz="2800" err="1"/>
              <a:t>cittadini</a:t>
            </a:r>
            <a:r>
              <a:rPr lang="en-US" sz="2800" dirty="0"/>
              <a:t> </a:t>
            </a:r>
            <a:r>
              <a:rPr lang="en-US" sz="2800" err="1"/>
              <a:t>informazioni</a:t>
            </a:r>
            <a:r>
              <a:rPr lang="en-US" sz="2800" dirty="0"/>
              <a:t> </a:t>
            </a:r>
            <a:r>
              <a:rPr lang="en-US" sz="2800" err="1"/>
              <a:t>chiare</a:t>
            </a:r>
            <a:r>
              <a:rPr lang="en-US" sz="2800" dirty="0"/>
              <a:t> e </a:t>
            </a:r>
            <a:r>
              <a:rPr lang="en-US" sz="2800" err="1"/>
              <a:t>accessibili</a:t>
            </a:r>
            <a:r>
              <a:rPr lang="en-US" sz="2800" dirty="0"/>
              <a:t> </a:t>
            </a:r>
            <a:r>
              <a:rPr lang="en-US" sz="2800" err="1"/>
              <a:t>riguardo</a:t>
            </a:r>
            <a:r>
              <a:rPr lang="en-US" sz="2800" dirty="0"/>
              <a:t> le </a:t>
            </a:r>
            <a:r>
              <a:rPr lang="en-US" sz="2800" err="1"/>
              <a:t>elezioni</a:t>
            </a:r>
            <a:r>
              <a:rPr lang="en-US" sz="2800" dirty="0"/>
              <a:t>, </a:t>
            </a:r>
            <a:r>
              <a:rPr lang="en-US" sz="2800" err="1"/>
              <a:t>sia</a:t>
            </a:r>
            <a:r>
              <a:rPr lang="en-US" sz="2800" dirty="0"/>
              <a:t> quelle interne </a:t>
            </a:r>
            <a:r>
              <a:rPr lang="en-US" sz="2800" err="1"/>
              <a:t>all'ente</a:t>
            </a:r>
            <a:r>
              <a:rPr lang="en-US" sz="2800" dirty="0"/>
              <a:t> (ad </a:t>
            </a:r>
            <a:r>
              <a:rPr lang="en-US" sz="2800" err="1"/>
              <a:t>esempio</a:t>
            </a:r>
            <a:r>
              <a:rPr lang="en-US" sz="2800" dirty="0"/>
              <a:t>, </a:t>
            </a:r>
            <a:r>
              <a:rPr lang="en-US" sz="2800" err="1"/>
              <a:t>elezioni</a:t>
            </a:r>
            <a:r>
              <a:rPr lang="en-US" sz="2800" dirty="0"/>
              <a:t> del Consiglio </a:t>
            </a:r>
            <a:r>
              <a:rPr lang="en-US" sz="2800" err="1"/>
              <a:t>Provinciale</a:t>
            </a:r>
            <a:r>
              <a:rPr lang="en-US" sz="2800" dirty="0"/>
              <a:t> o del Presidente </a:t>
            </a:r>
            <a:r>
              <a:rPr lang="en-US" sz="2800" err="1"/>
              <a:t>della</a:t>
            </a:r>
            <a:r>
              <a:rPr lang="en-US" sz="2800" dirty="0"/>
              <a:t> Provincia) </a:t>
            </a:r>
            <a:r>
              <a:rPr lang="en-US" sz="2800" err="1"/>
              <a:t>che</a:t>
            </a:r>
            <a:r>
              <a:rPr lang="en-US" sz="2800" dirty="0"/>
              <a:t> quelle di interesse </a:t>
            </a:r>
            <a:r>
              <a:rPr lang="en-US" sz="2800" err="1"/>
              <a:t>generale</a:t>
            </a:r>
            <a:r>
              <a:rPr lang="en-US" sz="2800" dirty="0"/>
              <a:t> (</a:t>
            </a:r>
            <a:r>
              <a:rPr lang="en-US" sz="2800" err="1"/>
              <a:t>elezioni</a:t>
            </a:r>
            <a:r>
              <a:rPr lang="en-US" sz="2800" dirty="0"/>
              <a:t> </a:t>
            </a:r>
            <a:r>
              <a:rPr lang="en-US" sz="2800" err="1"/>
              <a:t>comunali</a:t>
            </a:r>
            <a:r>
              <a:rPr lang="en-US" sz="2800" dirty="0"/>
              <a:t>, </a:t>
            </a:r>
            <a:r>
              <a:rPr lang="en-US" sz="2800" err="1"/>
              <a:t>regionali</a:t>
            </a:r>
            <a:r>
              <a:rPr lang="en-US" sz="2800" dirty="0"/>
              <a:t> o </a:t>
            </a:r>
            <a:r>
              <a:rPr lang="en-US" sz="2800" err="1"/>
              <a:t>nazionali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326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3051" y="0"/>
            <a:ext cx="1218894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88952" cy="6858000"/>
            <a:chOff x="0" y="0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889442" cy="5680742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6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646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6708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76244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94296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24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8D7C4F0C-0C51-9269-BA0D-0E58656775DB}"/>
              </a:ext>
            </a:extLst>
          </p:cNvPr>
          <p:cNvSpPr txBox="1"/>
          <p:nvPr/>
        </p:nvSpPr>
        <p:spPr>
          <a:xfrm>
            <a:off x="614667" y="-1734591"/>
            <a:ext cx="3778989" cy="310337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+mj-lt"/>
                <a:ea typeface="+mj-ea"/>
                <a:cs typeface="+mj-cs"/>
              </a:rPr>
              <a:t>INFO UTILI</a:t>
            </a:r>
          </a:p>
        </p:txBody>
      </p:sp>
      <p:sp>
        <p:nvSpPr>
          <p:cNvPr id="10" name="CasellaDiTesto 5">
            <a:extLst>
              <a:ext uri="{FF2B5EF4-FFF2-40B4-BE49-F238E27FC236}">
                <a16:creationId xmlns:a16="http://schemas.microsoft.com/office/drawing/2014/main" id="{CD3E5959-8E9E-3222-3B77-A84862CFBE11}"/>
              </a:ext>
            </a:extLst>
          </p:cNvPr>
          <p:cNvSpPr txBox="1"/>
          <p:nvPr/>
        </p:nvSpPr>
        <p:spPr>
          <a:xfrm>
            <a:off x="614666" y="1355903"/>
            <a:ext cx="3778988" cy="236772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Generalmente</a:t>
            </a:r>
            <a:r>
              <a:rPr lang="en-US" sz="2000" dirty="0"/>
              <a:t> </a:t>
            </a:r>
            <a:r>
              <a:rPr lang="en-US" sz="2000" err="1"/>
              <a:t>sono</a:t>
            </a:r>
            <a:r>
              <a:rPr lang="en-US" sz="2000" dirty="0"/>
              <a:t> </a:t>
            </a:r>
            <a:r>
              <a:rPr lang="en-US" sz="2000" err="1"/>
              <a:t>riportate</a:t>
            </a:r>
            <a:r>
              <a:rPr lang="en-US" sz="2000" dirty="0"/>
              <a:t> a </a:t>
            </a:r>
            <a:r>
              <a:rPr lang="en-US" sz="2000" err="1"/>
              <a:t>piè</a:t>
            </a:r>
            <a:r>
              <a:rPr lang="en-US" sz="2000" dirty="0"/>
              <a:t> di </a:t>
            </a:r>
            <a:r>
              <a:rPr lang="en-US" sz="2000" err="1"/>
              <a:t>pagina</a:t>
            </a:r>
            <a:endParaRPr lang="en-US" sz="2800" err="1">
              <a:ea typeface="Calibri"/>
              <a:cs typeface="Calibri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4886629-ECEE-0885-5FB9-6B278F48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05" y="1715074"/>
            <a:ext cx="8066657" cy="45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CF4D4-3531-B2D0-4D68-3429BDF2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046" y="506798"/>
            <a:ext cx="9047917" cy="986022"/>
          </a:xfrm>
          <a:solidFill>
            <a:schemeClr val="tx2">
              <a:lumMod val="25000"/>
              <a:lumOff val="75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it-IT" sz="5400" b="1" dirty="0"/>
              <a:t>COS'E' UN ENTE PROVINCIALE</a:t>
            </a:r>
          </a:p>
        </p:txBody>
      </p:sp>
      <p:pic>
        <p:nvPicPr>
          <p:cNvPr id="7" name="Graphic 6" descr="Città">
            <a:extLst>
              <a:ext uri="{FF2B5EF4-FFF2-40B4-BE49-F238E27FC236}">
                <a16:creationId xmlns:a16="http://schemas.microsoft.com/office/drawing/2014/main" id="{54526950-B0DF-0E78-10D6-1BBEC491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570" y="1499532"/>
            <a:ext cx="1198532" cy="119853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156F9-32E7-946B-EE2D-B26F8A060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83" y="2094962"/>
            <a:ext cx="5307646" cy="45798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dirty="0">
                <a:latin typeface="Calibri"/>
                <a:ea typeface="+mn-lt"/>
                <a:cs typeface="+mn-lt"/>
              </a:rPr>
              <a:t>L'ente provinciale, ovvero la </a:t>
            </a:r>
            <a:r>
              <a:rPr lang="it-IT" sz="2400" b="1" dirty="0">
                <a:latin typeface="Calibri"/>
                <a:ea typeface="+mn-lt"/>
                <a:cs typeface="+mn-lt"/>
              </a:rPr>
              <a:t>Provincia</a:t>
            </a:r>
            <a:r>
              <a:rPr lang="it-IT" sz="2400" dirty="0">
                <a:latin typeface="Calibri"/>
                <a:ea typeface="+mn-lt"/>
                <a:cs typeface="+mn-lt"/>
              </a:rPr>
              <a:t>, è una suddivisione amministrativa intermedia tra la Regione e i Comuni in Italia. Le competenze e i compiti delle Province sono stati modificati nel corso degli anni, soprattutto con la legge 7 aprile 2014, n. 56, nota come "Legge Delrio", che ha ridimensionato il ruolo delle Province, trasformandole in enti di secondo livello con funzioni prevalentemente di coordinamento e supporto ai Comuni.</a:t>
            </a:r>
            <a:endParaRPr lang="it-IT" sz="2400" dirty="0">
              <a:latin typeface="Calibri"/>
            </a:endParaRPr>
          </a:p>
        </p:txBody>
      </p:sp>
      <p:pic>
        <p:nvPicPr>
          <p:cNvPr id="9" name="Graphic 8" descr="Città">
            <a:extLst>
              <a:ext uri="{FF2B5EF4-FFF2-40B4-BE49-F238E27FC236}">
                <a16:creationId xmlns:a16="http://schemas.microsoft.com/office/drawing/2014/main" id="{D5967B68-BF65-42A8-AAB6-AF2FBAA78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D3CE63-968A-D573-01D9-4D93D527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 PER L'ATTENZIONE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9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94F46A-6D03-F2D2-244C-23820B58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76" t="9091" r="1642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1F9AE-3C5E-6141-F407-3C74040D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"/>
            <a:ext cx="10515600" cy="79639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PRINCIPALI FUNZIONI DELLE PROVINCE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5646560-E801-A54F-BCEE-7A327A357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63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9" name="CasellaDiTesto 298">
            <a:extLst>
              <a:ext uri="{FF2B5EF4-FFF2-40B4-BE49-F238E27FC236}">
                <a16:creationId xmlns:a16="http://schemas.microsoft.com/office/drawing/2014/main" id="{81834DCC-0DC7-8B9C-4EDD-89CD3C0EDB4C}"/>
              </a:ext>
            </a:extLst>
          </p:cNvPr>
          <p:cNvSpPr txBox="1"/>
          <p:nvPr/>
        </p:nvSpPr>
        <p:spPr>
          <a:xfrm>
            <a:off x="833914" y="1013669"/>
            <a:ext cx="91453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ea typeface="+mn-lt"/>
                <a:cs typeface="+mn-lt"/>
              </a:rPr>
              <a:t>Le principali funzioni attualmente assegnate alle Province includono: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56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9D812BB-BE42-0FE5-D25D-E4993803CB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76" t="9091" r="1642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E8F73D9-FE4A-A5A7-9E89-CD52F214A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8006FF8-8AC0-C738-E1A2-6DFEC289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"/>
            <a:ext cx="10515600" cy="79639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PRINCIPALI FUNZIONI DELLE PROVINCE</a:t>
            </a:r>
          </a:p>
        </p:txBody>
      </p:sp>
      <p:graphicFrame>
        <p:nvGraphicFramePr>
          <p:cNvPr id="302" name="Segnaposto contenuto 2">
            <a:extLst>
              <a:ext uri="{FF2B5EF4-FFF2-40B4-BE49-F238E27FC236}">
                <a16:creationId xmlns:a16="http://schemas.microsoft.com/office/drawing/2014/main" id="{3B50E49A-B855-C5B4-7FD4-747333021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10755"/>
              </p:ext>
            </p:extLst>
          </p:nvPr>
        </p:nvGraphicFramePr>
        <p:xfrm>
          <a:off x="842433" y="12583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6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BE702-7DF5-07FF-62D6-8C123E24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97818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it-IT" dirty="0"/>
              <a:t>FUNZIONI DELLA PROVINCIA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A519BDD-A04F-FB8C-5FEC-2A36B4A6C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336321"/>
              </p:ext>
            </p:extLst>
          </p:nvPr>
        </p:nvGraphicFramePr>
        <p:xfrm>
          <a:off x="838200" y="12541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25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6BE447-FD46-AEB2-0253-95F451AE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COME E' STRUTTURATO UN SITO PROVINCIALE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ACBA87-8A11-E082-1C75-C390EEF8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2084338"/>
            <a:ext cx="12223377" cy="34009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1B75B2-8F41-C8FD-C138-ADF125D64F02}"/>
              </a:ext>
            </a:extLst>
          </p:cNvPr>
          <p:cNvSpPr txBox="1"/>
          <p:nvPr/>
        </p:nvSpPr>
        <p:spPr>
          <a:xfrm>
            <a:off x="1031656" y="5541849"/>
            <a:ext cx="89145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2800" baseline="0">
                <a:latin typeface="Aptos"/>
              </a:rPr>
              <a:t>Solitamente basta selezionare l'opzione relativa al servizio a cui si desidera accedere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8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E39D249-9B80-55AF-1F0C-2F890FEA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1715167"/>
            <a:ext cx="12223377" cy="340091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DB4664-A6EF-AB08-2643-F881D2DE8B41}"/>
              </a:ext>
            </a:extLst>
          </p:cNvPr>
          <p:cNvSpPr/>
          <p:nvPr/>
        </p:nvSpPr>
        <p:spPr>
          <a:xfrm>
            <a:off x="3479270" y="4571843"/>
            <a:ext cx="1031874" cy="28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65906D7-EB1C-49FC-9DAF-BBFBF49F1492}"/>
              </a:ext>
            </a:extLst>
          </p:cNvPr>
          <p:cNvCxnSpPr/>
          <p:nvPr/>
        </p:nvCxnSpPr>
        <p:spPr>
          <a:xfrm>
            <a:off x="3742204" y="4874622"/>
            <a:ext cx="197224" cy="63736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4A3783-A37D-A5C7-48FA-581FEBDF9988}"/>
              </a:ext>
            </a:extLst>
          </p:cNvPr>
          <p:cNvSpPr txBox="1"/>
          <p:nvPr/>
        </p:nvSpPr>
        <p:spPr>
          <a:xfrm>
            <a:off x="423243" y="79357"/>
            <a:ext cx="11321775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 sz="4400" b="1"/>
              <a:t>AMMINISTRAZIONE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9C34A0-A1BB-5D68-D728-E8A8E63EA02A}"/>
              </a:ext>
            </a:extLst>
          </p:cNvPr>
          <p:cNvSpPr txBox="1"/>
          <p:nvPr/>
        </p:nvSpPr>
        <p:spPr>
          <a:xfrm>
            <a:off x="2076540" y="5525980"/>
            <a:ext cx="631086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Cliccare qui per conoscere le istituzioni/aree amministrative</a:t>
            </a:r>
          </a:p>
        </p:txBody>
      </p:sp>
    </p:spTree>
    <p:extLst>
      <p:ext uri="{BB962C8B-B14F-4D97-AF65-F5344CB8AC3E}">
        <p14:creationId xmlns:p14="http://schemas.microsoft.com/office/powerpoint/2010/main" val="363674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E9A154-5672-B89E-22A1-A8822952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070" y="926162"/>
            <a:ext cx="9823971" cy="52184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Nel contesto del sito web di una Provincia, il termine </a:t>
            </a:r>
            <a:r>
              <a:rPr lang="it-IT" b="1" dirty="0">
                <a:ea typeface="+mn-lt"/>
                <a:cs typeface="+mn-lt"/>
              </a:rPr>
              <a:t>"ISTITUZIONI"</a:t>
            </a:r>
            <a:r>
              <a:rPr lang="it-IT" dirty="0">
                <a:ea typeface="+mn-lt"/>
                <a:cs typeface="+mn-lt"/>
              </a:rPr>
              <a:t> si riferisce all'insieme degli organi (Presidente, consiglio provinciale e segretario provinciale), uffici e strutture che gestiscono le funzioni e le attività della Provincia stessa. Questa sezione del sito solitamente offre informazioni su come l'ente provinciale è organizzato, su chi sono i responsabili e su come operano.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80BF81-0EA2-74BC-46B6-A4CAB4AF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47" y="-2971"/>
            <a:ext cx="10477500" cy="186611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12A50BA-803E-04F6-9D90-2B81EC95E0C4}"/>
              </a:ext>
            </a:extLst>
          </p:cNvPr>
          <p:cNvSpPr/>
          <p:nvPr/>
        </p:nvSpPr>
        <p:spPr>
          <a:xfrm>
            <a:off x="1421409" y="1122722"/>
            <a:ext cx="5248751" cy="595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1D68D25-7F04-047E-63EF-F52F792F585C}"/>
              </a:ext>
            </a:extLst>
          </p:cNvPr>
          <p:cNvCxnSpPr/>
          <p:nvPr/>
        </p:nvCxnSpPr>
        <p:spPr>
          <a:xfrm flipH="1">
            <a:off x="3101789" y="1716742"/>
            <a:ext cx="4481" cy="33169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2C1117-422A-A89E-CD57-F37B4748B179}"/>
              </a:ext>
            </a:extLst>
          </p:cNvPr>
          <p:cNvSpPr txBox="1"/>
          <p:nvPr/>
        </p:nvSpPr>
        <p:spPr>
          <a:xfrm>
            <a:off x="1263642" y="2050401"/>
            <a:ext cx="10307802" cy="3271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01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18">
            <a:extLst>
              <a:ext uri="{FF2B5EF4-FFF2-40B4-BE49-F238E27FC236}">
                <a16:creationId xmlns:a16="http://schemas.microsoft.com/office/drawing/2014/main" id="{A75F7713-A7EC-A6E5-014E-A2C8E8CE2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35B56CD0-6E2F-8916-6D6A-B4DE0D1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1E5A909-AEF7-9A4E-BE65-1847C2270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684B62F2-4693-1228-5B6E-68317518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DCAEF6A5-89F1-58DB-6C69-870EA9F9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D247A0C-07AB-86CD-5C64-8C38C805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6" y="-2971"/>
            <a:ext cx="10477500" cy="1866118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F0325003-62F9-7761-08A6-47F9F7581182}"/>
              </a:ext>
            </a:extLst>
          </p:cNvPr>
          <p:cNvSpPr/>
          <p:nvPr/>
        </p:nvSpPr>
        <p:spPr>
          <a:xfrm>
            <a:off x="6385615" y="1167545"/>
            <a:ext cx="5248751" cy="595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3884AE00-80B2-973E-C369-7010FF658C3F}"/>
              </a:ext>
            </a:extLst>
          </p:cNvPr>
          <p:cNvCxnSpPr/>
          <p:nvPr/>
        </p:nvCxnSpPr>
        <p:spPr>
          <a:xfrm flipH="1">
            <a:off x="8065995" y="1761565"/>
            <a:ext cx="4481" cy="33169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70E72EB-D65D-E74E-6815-C3EF7193E09F}"/>
              </a:ext>
            </a:extLst>
          </p:cNvPr>
          <p:cNvSpPr txBox="1"/>
          <p:nvPr/>
        </p:nvSpPr>
        <p:spPr>
          <a:xfrm>
            <a:off x="938670" y="2095225"/>
            <a:ext cx="9635451" cy="3125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8862CC9-3B40-2BB1-C275-B0B10095DED9}"/>
              </a:ext>
            </a:extLst>
          </p:cNvPr>
          <p:cNvSpPr txBox="1"/>
          <p:nvPr/>
        </p:nvSpPr>
        <p:spPr>
          <a:xfrm>
            <a:off x="934099" y="2255648"/>
            <a:ext cx="962824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dirty="0">
                <a:ea typeface="+mn-lt"/>
                <a:cs typeface="+mn-lt"/>
              </a:rPr>
              <a:t>Le </a:t>
            </a:r>
            <a:r>
              <a:rPr lang="it-IT" sz="3200" b="1" dirty="0">
                <a:ea typeface="+mn-lt"/>
                <a:cs typeface="+mn-lt"/>
              </a:rPr>
              <a:t>aree amministrative di una Provincia</a:t>
            </a:r>
            <a:r>
              <a:rPr lang="it-IT" sz="3200" dirty="0">
                <a:ea typeface="+mn-lt"/>
                <a:cs typeface="+mn-lt"/>
              </a:rPr>
              <a:t> si riferiscono ai diversi settori o dipartimenti all'interno dell'organizzazione provinciale che si occupano della gestione e dell'erogazione dei servizi pubblici e delle attività istituzionali.</a:t>
            </a:r>
          </a:p>
        </p:txBody>
      </p:sp>
    </p:spTree>
    <p:extLst>
      <p:ext uri="{BB962C8B-B14F-4D97-AF65-F5344CB8AC3E}">
        <p14:creationId xmlns:p14="http://schemas.microsoft.com/office/powerpoint/2010/main" val="3531559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COS'E' UN ENTE PROVINCIALE</vt:lpstr>
      <vt:lpstr>PRINCIPALI FUNZIONI DELLE PROVINCE</vt:lpstr>
      <vt:lpstr>PRINCIPALI FUNZIONI DELLE PROVINCE</vt:lpstr>
      <vt:lpstr>FUNZIONI DELLA PROVINCIA</vt:lpstr>
      <vt:lpstr>COME E' STRUTTURATO UN SITO PROVINCIALE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L'ATTENZIONE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428</cp:revision>
  <dcterms:created xsi:type="dcterms:W3CDTF">2024-08-28T13:03:08Z</dcterms:created>
  <dcterms:modified xsi:type="dcterms:W3CDTF">2024-09-12T13:09:54Z</dcterms:modified>
</cp:coreProperties>
</file>