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3" r:id="rId5"/>
    <p:sldId id="275" r:id="rId6"/>
    <p:sldId id="276" r:id="rId7"/>
    <p:sldId id="277" r:id="rId8"/>
    <p:sldId id="278" r:id="rId9"/>
    <p:sldId id="264" r:id="rId10"/>
    <p:sldId id="280" r:id="rId11"/>
    <p:sldId id="258" r:id="rId12"/>
    <p:sldId id="282" r:id="rId13"/>
    <p:sldId id="283" r:id="rId14"/>
    <p:sldId id="301" r:id="rId15"/>
    <p:sldId id="302" r:id="rId16"/>
    <p:sldId id="303" r:id="rId17"/>
    <p:sldId id="312" r:id="rId18"/>
    <p:sldId id="314" r:id="rId19"/>
    <p:sldId id="313" r:id="rId20"/>
    <p:sldId id="315" r:id="rId21"/>
    <p:sldId id="319" r:id="rId22"/>
    <p:sldId id="318" r:id="rId23"/>
    <p:sldId id="317" r:id="rId24"/>
    <p:sldId id="316" r:id="rId25"/>
    <p:sldId id="320" r:id="rId26"/>
    <p:sldId id="321" r:id="rId27"/>
    <p:sldId id="322" r:id="rId28"/>
    <p:sldId id="323" r:id="rId29"/>
    <p:sldId id="325" r:id="rId30"/>
    <p:sldId id="326" r:id="rId31"/>
    <p:sldId id="335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04" r:id="rId40"/>
    <p:sldId id="285" r:id="rId41"/>
    <p:sldId id="286" r:id="rId42"/>
    <p:sldId id="287" r:id="rId43"/>
    <p:sldId id="271" r:id="rId44"/>
    <p:sldId id="284" r:id="rId45"/>
    <p:sldId id="272" r:id="rId46"/>
    <p:sldId id="273" r:id="rId47"/>
    <p:sldId id="260" r:id="rId48"/>
    <p:sldId id="261" r:id="rId49"/>
    <p:sldId id="288" r:id="rId50"/>
    <p:sldId id="30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84" autoAdjust="0"/>
  </p:normalViewPr>
  <p:slideViewPr>
    <p:cSldViewPr snapToGrid="0">
      <p:cViewPr>
        <p:scale>
          <a:sx n="80" d="100"/>
          <a:sy n="80" d="100"/>
        </p:scale>
        <p:origin x="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8000" dirty="0" smtClean="0"/>
              <a:t>Creazione e gestione documentale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Gestione e canalizzazione del flusso documentale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Documento word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95" y="1803067"/>
            <a:ext cx="5472906" cy="307851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0333" y="2632852"/>
            <a:ext cx="4299131" cy="3158348"/>
          </a:xfrm>
        </p:spPr>
        <p:txBody>
          <a:bodyPr>
            <a:normAutofit fontScale="92500"/>
          </a:bodyPr>
          <a:lstStyle/>
          <a:p>
            <a:r>
              <a:rPr lang="it-IT" dirty="0"/>
              <a:t>I documenti di Word consentono varie opzioni di formattazione, come lo stile e le dimensioni di font, l’allineamento del testo e il layout della </a:t>
            </a:r>
            <a:r>
              <a:rPr lang="it-IT" dirty="0" smtClean="0"/>
              <a:t>pagina.</a:t>
            </a:r>
          </a:p>
          <a:p>
            <a:r>
              <a:rPr lang="it-IT" dirty="0" smtClean="0"/>
              <a:t>I </a:t>
            </a:r>
            <a:r>
              <a:rPr lang="it-IT" dirty="0"/>
              <a:t>file di testo possono anche includere immagini, tabelle e altri tipi di contenuto per migliorare il messaggio del </a:t>
            </a:r>
            <a:r>
              <a:rPr lang="it-IT" dirty="0" smtClean="0"/>
              <a:t>contenuto.</a:t>
            </a:r>
          </a:p>
          <a:p>
            <a:r>
              <a:rPr lang="it-IT" dirty="0" smtClean="0"/>
              <a:t>Tali </a:t>
            </a:r>
            <a:r>
              <a:rPr lang="it-IT" dirty="0"/>
              <a:t>oggetti vengono spesso utilizzati per creare lettere, rapporti, curriculum e altri documenti professionali simili.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di un documento word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Aprendo word </a:t>
            </a:r>
            <a:r>
              <a:rPr lang="it-IT" dirty="0" smtClean="0"/>
              <a:t>nella schermata principale detta «</a:t>
            </a:r>
            <a:r>
              <a:rPr lang="it-IT" dirty="0" err="1" smtClean="0"/>
              <a:t>main</a:t>
            </a:r>
            <a:r>
              <a:rPr lang="it-IT" dirty="0" smtClean="0"/>
              <a:t>» si </a:t>
            </a:r>
            <a:r>
              <a:rPr lang="it-IT" dirty="0" smtClean="0"/>
              <a:t>presenterà </a:t>
            </a:r>
            <a:r>
              <a:rPr lang="it-IT" dirty="0" smtClean="0"/>
              <a:t>la scelta su come procedere e cosa </a:t>
            </a:r>
            <a:r>
              <a:rPr lang="it-IT" dirty="0" smtClean="0"/>
              <a:t>fare.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48" y="1705139"/>
            <a:ext cx="5607527" cy="3154234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02" y="1751684"/>
            <a:ext cx="5403366" cy="303939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Cliccando su nuovo documento si aprirà il word processor per la creazione e modifica del nostro </a:t>
            </a:r>
            <a:r>
              <a:rPr lang="it-IT" dirty="0" smtClean="0"/>
              <a:t>documento.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1928589"/>
            <a:ext cx="5402617" cy="303897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Dal menu </a:t>
            </a:r>
            <a:r>
              <a:rPr lang="it-IT" b="1" dirty="0" smtClean="0"/>
              <a:t>file</a:t>
            </a:r>
          </a:p>
          <a:p>
            <a:r>
              <a:rPr lang="it-IT" b="1" dirty="0" smtClean="0"/>
              <a:t>informazioni</a:t>
            </a:r>
            <a:endParaRPr lang="it-IT" b="1" dirty="0" smtClean="0"/>
          </a:p>
          <a:p>
            <a:r>
              <a:rPr lang="it-IT" dirty="0" smtClean="0"/>
              <a:t>E’ possibile scegliere </a:t>
            </a:r>
            <a:r>
              <a:rPr lang="it-IT" dirty="0" smtClean="0"/>
              <a:t>una eventuale protezione del file, contro e gestione documentale</a:t>
            </a:r>
            <a:r>
              <a:rPr lang="it-IT" dirty="0" smtClean="0"/>
              <a:t>.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Dal menu </a:t>
            </a:r>
            <a:r>
              <a:rPr lang="it-IT" b="1" dirty="0"/>
              <a:t>file</a:t>
            </a:r>
          </a:p>
          <a:p>
            <a:r>
              <a:rPr lang="it-IT" b="1" dirty="0"/>
              <a:t>Salva con nome</a:t>
            </a:r>
          </a:p>
          <a:p>
            <a:r>
              <a:rPr lang="it-IT" dirty="0"/>
              <a:t>E’ possibile scegliere la destinazione di salvataggio</a:t>
            </a:r>
          </a:p>
          <a:p>
            <a:r>
              <a:rPr lang="it-IT" dirty="0"/>
              <a:t>(posizione in cui si </a:t>
            </a:r>
            <a:r>
              <a:rPr lang="it-IT" dirty="0" smtClean="0"/>
              <a:t>andrà </a:t>
            </a:r>
            <a:r>
              <a:rPr lang="it-IT" dirty="0"/>
              <a:t>a creare ed a salvare il file).</a:t>
            </a:r>
          </a:p>
          <a:p>
            <a:r>
              <a:rPr lang="it-IT" dirty="0" smtClean="0"/>
              <a:t>Il </a:t>
            </a:r>
            <a:r>
              <a:rPr lang="it-IT" dirty="0" smtClean="0"/>
              <a:t>software presenterà una serie di cartelle dove poter creare/salvare il </a:t>
            </a:r>
            <a:r>
              <a:rPr lang="it-IT" dirty="0" smtClean="0"/>
              <a:t>file.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4" y="1818393"/>
            <a:ext cx="5284769" cy="29726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Successivamente alla selezione della destinazione si presenterà l’opzione di definizione del nome del file al fine di essere facilmente </a:t>
            </a:r>
            <a:r>
              <a:rPr lang="it-IT" dirty="0" smtClean="0"/>
              <a:t>identificabile.</a:t>
            </a:r>
            <a:endParaRPr lang="it-IT" dirty="0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5" y="1762124"/>
            <a:ext cx="5638802" cy="31718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57" y="1838320"/>
            <a:ext cx="5452542" cy="306705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 salvataggio avvenuto sarà presentato il file pronto per ulteriori modifiche e/o salvataggi conservando la destinazione </a:t>
            </a:r>
            <a:r>
              <a:rPr lang="it-IT" dirty="0" smtClean="0"/>
              <a:t>definita.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57" y="1838320"/>
            <a:ext cx="5452542" cy="306705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Se si vuole procedere con la creazione di un documento pdf dal menù file salva con come si dovrà modificare l’estensione del </a:t>
            </a:r>
            <a:r>
              <a:rPr lang="it-IT" dirty="0" smtClean="0"/>
              <a:t>file.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57" y="1838320"/>
            <a:ext cx="5452542" cy="306705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Quindi dal menu </a:t>
            </a:r>
            <a:r>
              <a:rPr lang="it-IT" dirty="0" smtClean="0"/>
              <a:t>salva come </a:t>
            </a:r>
            <a:r>
              <a:rPr lang="it-IT" dirty="0" smtClean="0"/>
              <a:t>si dovrà selezionare </a:t>
            </a:r>
            <a:r>
              <a:rPr lang="it-IT" dirty="0" smtClean="0"/>
              <a:t>pdf.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word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57" y="1838320"/>
            <a:ext cx="5452542" cy="306705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 salvataggio avvenuto sarà presentato il </a:t>
            </a:r>
            <a:r>
              <a:rPr lang="it-IT" dirty="0" smtClean="0"/>
              <a:t>file.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e gestione documentale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9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Oggi </a:t>
            </a:r>
            <a:r>
              <a:rPr lang="it-IT" dirty="0"/>
              <a:t>come non mai, </a:t>
            </a:r>
            <a:r>
              <a:rPr lang="it-IT" dirty="0" smtClean="0"/>
              <a:t>il nostro quotidiano, l’economia </a:t>
            </a:r>
            <a:r>
              <a:rPr lang="it-IT" dirty="0"/>
              <a:t>e la società sono fondate sulla </a:t>
            </a:r>
            <a:r>
              <a:rPr lang="it-IT" b="1" dirty="0"/>
              <a:t>gestione documentale </a:t>
            </a:r>
            <a:r>
              <a:rPr lang="it-IT" dirty="0"/>
              <a:t>e lo scambio delle informazioni.</a:t>
            </a:r>
            <a:br>
              <a:rPr lang="it-IT" dirty="0"/>
            </a:br>
            <a:r>
              <a:rPr lang="it-IT" dirty="0"/>
              <a:t>Aziende Private e Pubbliche </a:t>
            </a:r>
            <a:r>
              <a:rPr lang="it-IT" dirty="0" smtClean="0"/>
              <a:t>Amministrazioni e cittadini</a:t>
            </a:r>
            <a:r>
              <a:rPr lang="it-IT" dirty="0"/>
              <a:t> devono </a:t>
            </a:r>
            <a:r>
              <a:rPr lang="it-IT" b="1" dirty="0"/>
              <a:t>raccogliere, ordinare, catalogare, conservare e gestire documenti e dati</a:t>
            </a:r>
            <a:r>
              <a:rPr lang="it-IT" dirty="0"/>
              <a:t> che circolano in grande quantità e ad una velocità impensabile negli anni precedenti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Quindi </a:t>
            </a:r>
            <a:r>
              <a:rPr lang="it-IT" dirty="0" smtClean="0"/>
              <a:t>è </a:t>
            </a:r>
            <a:r>
              <a:rPr lang="it-IT" dirty="0" smtClean="0"/>
              <a:t>importate acquisire un metodo gestionale </a:t>
            </a:r>
            <a:r>
              <a:rPr lang="it-IT" dirty="0" err="1" smtClean="0"/>
              <a:t>affinchè</a:t>
            </a:r>
            <a:r>
              <a:rPr lang="it-IT" dirty="0" smtClean="0"/>
              <a:t> questo traffico sia gestito e </a:t>
            </a:r>
            <a:r>
              <a:rPr lang="it-IT" dirty="0" smtClean="0"/>
              <a:t>canalizzato.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In ambiente </a:t>
            </a:r>
            <a:r>
              <a:rPr lang="it-IT" dirty="0" err="1" smtClean="0"/>
              <a:t>ios</a:t>
            </a:r>
            <a:r>
              <a:rPr lang="it-IT" dirty="0" smtClean="0"/>
              <a:t> il word processor </a:t>
            </a:r>
            <a:r>
              <a:rPr lang="it-IT" dirty="0" smtClean="0"/>
              <a:t>è </a:t>
            </a:r>
            <a:r>
              <a:rPr lang="it-IT" dirty="0" err="1" smtClean="0"/>
              <a:t>pages</a:t>
            </a:r>
            <a:r>
              <a:rPr lang="it-IT" dirty="0" smtClean="0"/>
              <a:t> quindi cliccando sull’icona per </a:t>
            </a:r>
            <a:r>
              <a:rPr lang="it-IT" dirty="0" smtClean="0"/>
              <a:t>aprirlo.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All’apertura il «mail» </a:t>
            </a:r>
            <a:r>
              <a:rPr lang="it-IT" dirty="0" smtClean="0"/>
              <a:t>presenterà i lavori recenti e </a:t>
            </a:r>
            <a:r>
              <a:rPr lang="it-IT" dirty="0" smtClean="0"/>
              <a:t>cliccando sul segno «+» si </a:t>
            </a:r>
            <a:r>
              <a:rPr lang="it-IT" dirty="0" smtClean="0"/>
              <a:t>attiverà </a:t>
            </a:r>
            <a:r>
              <a:rPr lang="it-IT" dirty="0" smtClean="0"/>
              <a:t>la procedura per </a:t>
            </a:r>
            <a:r>
              <a:rPr lang="it-IT" dirty="0" smtClean="0"/>
              <a:t>selezionare </a:t>
            </a:r>
            <a:r>
              <a:rPr lang="it-IT" dirty="0" smtClean="0"/>
              <a:t>un nuovo </a:t>
            </a:r>
            <a:r>
              <a:rPr lang="it-IT" dirty="0" smtClean="0"/>
              <a:t>lavoro.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Quindi si </a:t>
            </a:r>
            <a:r>
              <a:rPr lang="it-IT" dirty="0" smtClean="0"/>
              <a:t>potrà </a:t>
            </a:r>
            <a:r>
              <a:rPr lang="it-IT" dirty="0" smtClean="0"/>
              <a:t>scegliere tra un </a:t>
            </a:r>
            <a:r>
              <a:rPr lang="it-IT" dirty="0" smtClean="0"/>
              <a:t>modello già </a:t>
            </a:r>
            <a:r>
              <a:rPr lang="it-IT" dirty="0" smtClean="0"/>
              <a:t>predisposto o </a:t>
            </a:r>
            <a:r>
              <a:rPr lang="it-IT" dirty="0" smtClean="0"/>
              <a:t>«inizia </a:t>
            </a:r>
            <a:r>
              <a:rPr lang="it-IT" dirty="0" smtClean="0"/>
              <a:t>a </a:t>
            </a:r>
            <a:r>
              <a:rPr lang="it-IT" dirty="0" smtClean="0"/>
              <a:t>scrivere» </a:t>
            </a:r>
            <a:r>
              <a:rPr lang="it-IT" dirty="0" smtClean="0"/>
              <a:t>per definire autonomamente tutti gli aspetti del </a:t>
            </a:r>
            <a:r>
              <a:rPr lang="it-IT" dirty="0" smtClean="0"/>
              <a:t>documento.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56" y="1838320"/>
            <a:ext cx="1826442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Selezionando scegli modello si </a:t>
            </a:r>
            <a:r>
              <a:rPr lang="it-IT" dirty="0" smtClean="0"/>
              <a:t>presenterà </a:t>
            </a:r>
            <a:r>
              <a:rPr lang="it-IT" dirty="0" smtClean="0"/>
              <a:t>la scelta dei modelli tra cui «lettera personale»</a:t>
            </a:r>
          </a:p>
          <a:p>
            <a:r>
              <a:rPr lang="it-IT" dirty="0" smtClean="0"/>
              <a:t>Tale scelta </a:t>
            </a:r>
            <a:r>
              <a:rPr lang="it-IT" dirty="0"/>
              <a:t>è</a:t>
            </a:r>
            <a:r>
              <a:rPr lang="it-IT" dirty="0" smtClean="0"/>
              <a:t> </a:t>
            </a:r>
            <a:r>
              <a:rPr lang="it-IT" dirty="0" smtClean="0"/>
              <a:t>quella </a:t>
            </a:r>
            <a:r>
              <a:rPr lang="it-IT" dirty="0" smtClean="0"/>
              <a:t>in cui i parametri di </a:t>
            </a:r>
            <a:r>
              <a:rPr lang="it-IT" dirty="0" smtClean="0"/>
              <a:t>una </a:t>
            </a:r>
            <a:r>
              <a:rPr lang="it-IT" dirty="0" smtClean="0"/>
              <a:t>lettera sono già preformattati e sono modificabili </a:t>
            </a:r>
            <a:r>
              <a:rPr lang="it-IT" dirty="0" smtClean="0"/>
              <a:t>in base alle nostre </a:t>
            </a:r>
            <a:r>
              <a:rPr lang="it-IT" dirty="0" smtClean="0"/>
              <a:t>propensioni ed esigenze.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Se, ad esempio, si vuole inviare una </a:t>
            </a:r>
            <a:r>
              <a:rPr lang="it-IT" dirty="0" smtClean="0"/>
              <a:t>lettera </a:t>
            </a:r>
            <a:r>
              <a:rPr lang="it-IT" dirty="0" smtClean="0"/>
              <a:t>ad un amministratore di condominio non resta altro che cliccare e modificare i relativi elementi di testo a nostro </a:t>
            </a:r>
            <a:r>
              <a:rPr lang="it-IT" dirty="0" smtClean="0"/>
              <a:t>piacimento.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 lavoro ultimato cliccando </a:t>
            </a:r>
            <a:r>
              <a:rPr lang="it-IT" dirty="0" smtClean="0"/>
              <a:t>sull’icona </a:t>
            </a:r>
            <a:r>
              <a:rPr lang="it-IT" dirty="0" smtClean="0"/>
              <a:t>rappresentata dal quadrato con la freccia in su (condividi) si </a:t>
            </a:r>
            <a:r>
              <a:rPr lang="it-IT" dirty="0" smtClean="0"/>
              <a:t>aprirà </a:t>
            </a:r>
            <a:r>
              <a:rPr lang="it-IT" dirty="0" smtClean="0"/>
              <a:t>un menù in cui si </a:t>
            </a:r>
            <a:r>
              <a:rPr lang="it-IT" dirty="0" smtClean="0"/>
              <a:t>potrà </a:t>
            </a:r>
            <a:r>
              <a:rPr lang="it-IT" dirty="0" smtClean="0"/>
              <a:t>selezione l’opzione «esporta</a:t>
            </a:r>
            <a:r>
              <a:rPr lang="it-IT" dirty="0" smtClean="0"/>
              <a:t>».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In questa fase si sceglierà l’estensione del file da esportare (ad esempio pdf</a:t>
            </a:r>
            <a:r>
              <a:rPr lang="it-IT" dirty="0" smtClean="0"/>
              <a:t>) ed il word processor provvederà alla trasformazione in tale formato.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56" y="1838320"/>
            <a:ext cx="1826442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Il nostro </a:t>
            </a:r>
            <a:r>
              <a:rPr lang="it-IT" dirty="0" smtClean="0"/>
              <a:t>file, automaticamente </a:t>
            </a:r>
            <a:r>
              <a:rPr lang="it-IT" dirty="0" smtClean="0"/>
              <a:t>trasformato nel file da noi </a:t>
            </a:r>
            <a:r>
              <a:rPr lang="it-IT" dirty="0" smtClean="0"/>
              <a:t>definito, sarà </a:t>
            </a:r>
            <a:r>
              <a:rPr lang="it-IT" dirty="0" smtClean="0"/>
              <a:t>pronto per l’invio o condivisione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8" y="1838320"/>
            <a:ext cx="1822030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Non resta che scegliere la modalità di invio (via mail o messaggistica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ios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56" y="1838320"/>
            <a:ext cx="1417143" cy="306705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E procedere all’invio come (ad esempio) allegato ad una mail.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030" y="609600"/>
            <a:ext cx="5855677" cy="2023252"/>
          </a:xfrm>
        </p:spPr>
        <p:txBody>
          <a:bodyPr/>
          <a:lstStyle/>
          <a:p>
            <a:r>
              <a:rPr lang="it-IT" dirty="0" smtClean="0"/>
              <a:t>Gestione documentale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0" y="2395810"/>
            <a:ext cx="4363284" cy="293976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documentale si riferisce alla </a:t>
            </a:r>
            <a:r>
              <a:rPr lang="it-IT" b="1" dirty="0"/>
              <a:t>corretta amministrazione di un documento nel suo ciclo di vita completo,</a:t>
            </a:r>
            <a:r>
              <a:rPr lang="it-IT" dirty="0"/>
              <a:t> dalla sua creazione alla </a:t>
            </a:r>
            <a:r>
              <a:rPr lang="it-IT" dirty="0" smtClean="0"/>
              <a:t>conservazione, riguarda </a:t>
            </a:r>
            <a:r>
              <a:rPr lang="it-IT" dirty="0"/>
              <a:t>diverse tipologie di documenti, </a:t>
            </a:r>
            <a:r>
              <a:rPr lang="it-IT" dirty="0" smtClean="0"/>
              <a:t>mirando </a:t>
            </a:r>
            <a:r>
              <a:rPr lang="it-IT" dirty="0"/>
              <a:t>ad acquisire e conservare le informazioni in modo efficiente e sicuro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In ambiente </a:t>
            </a:r>
            <a:r>
              <a:rPr lang="it-IT" dirty="0" err="1"/>
              <a:t>android</a:t>
            </a:r>
            <a:r>
              <a:rPr lang="it-IT" dirty="0"/>
              <a:t> il pacchetto office (fino a schermi da 10,1’’) è gratuito quindi è possibile utilizzare tale suite o in alternativa altre suite open </a:t>
            </a:r>
            <a:r>
              <a:rPr lang="it-IT" dirty="0" err="1"/>
              <a:t>sourse</a:t>
            </a:r>
            <a:r>
              <a:rPr lang="it-IT" dirty="0"/>
              <a:t> quali ad  esempio:</a:t>
            </a:r>
          </a:p>
          <a:p>
            <a:r>
              <a:rPr lang="en-US" dirty="0"/>
              <a:t>Google Drive</a:t>
            </a:r>
          </a:p>
          <a:p>
            <a:r>
              <a:rPr lang="en-US" dirty="0"/>
              <a:t>WPS Office</a:t>
            </a:r>
          </a:p>
          <a:p>
            <a:r>
              <a:rPr lang="en-US" dirty="0"/>
              <a:t>Polaris Office</a:t>
            </a:r>
          </a:p>
          <a:p>
            <a:r>
              <a:rPr lang="en-US" dirty="0" err="1"/>
              <a:t>AndrOpen</a:t>
            </a:r>
            <a:r>
              <a:rPr lang="en-US" dirty="0"/>
              <a:t> Office</a:t>
            </a:r>
          </a:p>
          <a:p>
            <a:r>
              <a:rPr lang="en-US" dirty="0" err="1"/>
              <a:t>OfficeSuite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O, in alternative </a:t>
            </a:r>
            <a:r>
              <a:rPr lang="en-US" dirty="0" err="1" smtClean="0"/>
              <a:t>installare</a:t>
            </a:r>
            <a:r>
              <a:rPr lang="en-US" dirty="0" smtClean="0"/>
              <a:t> solo </a:t>
            </a:r>
            <a:r>
              <a:rPr lang="en-US" dirty="0" err="1" smtClean="0"/>
              <a:t>l’app</a:t>
            </a:r>
            <a:r>
              <a:rPr lang="en-US" dirty="0" smtClean="0"/>
              <a:t> </a:t>
            </a:r>
            <a:r>
              <a:rPr lang="en-US" dirty="0" err="1" smtClean="0"/>
              <a:t>specifica</a:t>
            </a:r>
            <a:r>
              <a:rPr lang="en-US" dirty="0" smtClean="0"/>
              <a:t> del word processor </a:t>
            </a:r>
            <a:r>
              <a:rPr lang="en-US" dirty="0" err="1" smtClean="0"/>
              <a:t>selezionato</a:t>
            </a:r>
            <a:r>
              <a:rPr lang="en-US" dirty="0" smtClean="0"/>
              <a:t>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Selezionando l’</a:t>
            </a:r>
            <a:r>
              <a:rPr lang="it-IT" dirty="0" err="1" smtClean="0"/>
              <a:t>app</a:t>
            </a:r>
            <a:r>
              <a:rPr lang="it-IT" dirty="0" smtClean="0"/>
              <a:t> word si aprirà la schermata in cui sono presenti i documenti recenti.</a:t>
            </a:r>
          </a:p>
          <a:p>
            <a:r>
              <a:rPr lang="it-IT" dirty="0" smtClean="0"/>
              <a:t>Cliccando sull’icona (+) si aprirà il «</a:t>
            </a:r>
            <a:r>
              <a:rPr lang="it-IT" dirty="0" err="1" smtClean="0"/>
              <a:t>main</a:t>
            </a:r>
            <a:r>
              <a:rPr lang="it-IT" dirty="0" smtClean="0"/>
              <a:t>».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Analogamente alla versione </a:t>
            </a:r>
            <a:r>
              <a:rPr lang="it-IT" dirty="0" err="1" smtClean="0"/>
              <a:t>descktop</a:t>
            </a:r>
            <a:r>
              <a:rPr lang="it-IT" dirty="0" smtClean="0"/>
              <a:t> il «</a:t>
            </a:r>
            <a:r>
              <a:rPr lang="it-IT" dirty="0" err="1" smtClean="0"/>
              <a:t>main</a:t>
            </a:r>
            <a:r>
              <a:rPr lang="it-IT" dirty="0" smtClean="0"/>
              <a:t>» da la possibilità di scegliere tra varie opzioni con modelli già preimpostati in modo da essere facilmente modificati.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Dopo la scelta del modello adatto alla finalità, cliccando sui campi si vanno a modificare i testi in base alle esigenze.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Ad esempio se si vuole produrre una lettere per l’amministratore di un condominio basta modificare i campi come si ritiene opportuno e cliccando sulla specifica icona si può procedere al salvataggio scegliendo salva con nome.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Come da prassi si aprirà la scelta sul percorso di salvataggio e sul nome da  dare al documento.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Il file sarà salvato con l’estensione nativa (.</a:t>
            </a:r>
            <a:r>
              <a:rPr lang="it-IT" dirty="0" err="1" smtClean="0"/>
              <a:t>docx</a:t>
            </a:r>
            <a:r>
              <a:rPr lang="it-IT" dirty="0" smtClean="0"/>
              <a:t>) poi trasformabile successivamente.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Utilizzando il menù si accede alla schermata con la possibilità di condividere come pdf.</a:t>
            </a:r>
          </a:p>
          <a:p>
            <a:r>
              <a:rPr lang="it-IT" dirty="0" smtClean="0"/>
              <a:t>Tale funzione provvederà a trasformare il file in pdf.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Creazione di un documento </a:t>
            </a:r>
            <a:r>
              <a:rPr lang="it-IT" dirty="0" smtClean="0"/>
              <a:t>word in ambiente </a:t>
            </a:r>
            <a:r>
              <a:rPr lang="it-IT" dirty="0" err="1" smtClean="0"/>
              <a:t>android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9" y="1838320"/>
            <a:ext cx="1778796" cy="395288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 trasformazione avvenuta si aprirà una finestra che consentirà la condivisione del file creato tramite i canali di messaggistica e/o mail o altrimenti l’apertura tramite apposita </a:t>
            </a:r>
            <a:r>
              <a:rPr lang="it-IT" dirty="0" err="1" smtClean="0"/>
              <a:t>app</a:t>
            </a:r>
            <a:r>
              <a:rPr lang="it-IT" dirty="0" smtClean="0"/>
              <a:t> per la firma digitale.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0193" y="609600"/>
            <a:ext cx="4600281" cy="2023252"/>
          </a:xfrm>
        </p:spPr>
        <p:txBody>
          <a:bodyPr/>
          <a:lstStyle/>
          <a:p>
            <a:r>
              <a:rPr lang="it-IT" dirty="0" smtClean="0"/>
              <a:t>Gestione documentale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55" y="1990725"/>
            <a:ext cx="6073677" cy="260212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La gestione documentale è essenziale per organizzare, condividere e archiviare i file </a:t>
            </a:r>
            <a:r>
              <a:rPr lang="it-IT" dirty="0" smtClean="0"/>
              <a:t>aziendali.</a:t>
            </a:r>
          </a:p>
          <a:p>
            <a:r>
              <a:rPr lang="it-IT" dirty="0" smtClean="0"/>
              <a:t>Un </a:t>
            </a:r>
            <a:r>
              <a:rPr lang="it-IT" dirty="0"/>
              <a:t>sistema di gestione documentale (EDMS) consente di automatizzare operazioni massive sui documenti, classificandoli e indicizzandoli tramite algoritmi </a:t>
            </a:r>
            <a:r>
              <a:rPr lang="it-IT" dirty="0" smtClean="0"/>
              <a:t>avanzati.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Documento/file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di File: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termine file (traducibile dall'inglese come “archivio”, ma comunemente chiamato anche “documento”), in informatica, viene utilizzato per riferirsi a un contenitore di informazioni/dati in formato </a:t>
            </a:r>
            <a:r>
              <a:rPr lang="it-IT" dirty="0" smtClean="0"/>
              <a:t>digitale.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0" y="2412923"/>
            <a:ext cx="4146238" cy="273411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cassettiera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46" y="1792612"/>
            <a:ext cx="5296241" cy="296589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 titolo esemplificativo è utile considerare il pc come una cassettiera formata da innumerevoli cassetti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Cassetti e cartelle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8" y="1524000"/>
            <a:ext cx="3991897" cy="399189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 file vanno sistemati nelle apposite cartelle (create o default) al fine di poter trovare con velocità e facilità quello che abbiamo creato o salvato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cartelle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1779909"/>
            <a:ext cx="5420217" cy="329353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prima strategia per organizzare i propri file consiste nell’utilizzare le cartelle. Creare cartelle per i diversi tipi di file, ad esempio immagini, documenti, musica e video, può aiutare a mantenere l’ordine e a trovare facilmente i file desiderati.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tag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it-IT" dirty="0" smtClean="0"/>
              <a:t>I </a:t>
            </a:r>
            <a:r>
              <a:rPr lang="it-IT" dirty="0" err="1" smtClean="0"/>
              <a:t>tag</a:t>
            </a:r>
            <a:r>
              <a:rPr lang="it-IT" dirty="0" smtClean="0"/>
              <a:t> (o etichette) vengono </a:t>
            </a:r>
            <a:r>
              <a:rPr lang="it-IT" dirty="0" err="1" smtClean="0"/>
              <a:t>utlizzati</a:t>
            </a:r>
            <a:r>
              <a:rPr lang="it-IT" dirty="0" smtClean="0"/>
              <a:t> per «etichettare» </a:t>
            </a:r>
            <a:r>
              <a:rPr lang="it-IT" dirty="0"/>
              <a:t>i file in modo da poterli trovare facilmente. Ad esempio, è possibile etichettare un file come “importante” o “da completare” in modo da poterlo trovare facilmente in un secondo </a:t>
            </a:r>
            <a:r>
              <a:rPr lang="it-IT" dirty="0" smtClean="0"/>
              <a:t>momento.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24" y="2413850"/>
            <a:ext cx="5169031" cy="2215299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36" y="1895475"/>
            <a:ext cx="3543837" cy="306618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it-IT" dirty="0" smtClean="0"/>
              <a:t>La </a:t>
            </a:r>
            <a:r>
              <a:rPr lang="it-IT" dirty="0"/>
              <a:t>funzione di ricerca </a:t>
            </a:r>
            <a:r>
              <a:rPr lang="it-IT" dirty="0" smtClean="0"/>
              <a:t>consente </a:t>
            </a:r>
            <a:r>
              <a:rPr lang="it-IT" dirty="0"/>
              <a:t>di trovare rapidamente i file desiderati, indipendentemente dalla cartella in cui si trovano. Utilizzare la ricerca per trovare i file in base al nome o alla data di creazione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visualizzazione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0" y="2164769"/>
            <a:ext cx="3398440" cy="294719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consente </a:t>
            </a:r>
            <a:r>
              <a:rPr lang="it-IT" dirty="0"/>
              <a:t>di visualizzare i file in modo diverso a seconda delle esigenze. Ad esempio, è possibile visualizzare i file come icone, come elenco o come </a:t>
            </a:r>
            <a:r>
              <a:rPr lang="it-IT" dirty="0" smtClean="0"/>
              <a:t>anteprima.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67" y="2003162"/>
            <a:ext cx="5413491" cy="304508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consente </a:t>
            </a:r>
            <a:r>
              <a:rPr lang="it-IT" dirty="0"/>
              <a:t>di riordinare i file in base a diversi criteri come data di modifica, nome o dimensione. Utilizzare questa funzione per organizzare i file in modo rapido e semplice.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preferiti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93" y="1616741"/>
            <a:ext cx="3696607" cy="359439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fontAlgn="base"/>
            <a:r>
              <a:rPr lang="it-IT" dirty="0" smtClean="0"/>
              <a:t>consente </a:t>
            </a:r>
            <a:r>
              <a:rPr lang="it-IT" dirty="0"/>
              <a:t>di aggiungere cartelle e file ai preferiti per accedervi rapidamente. Utilizzare questa funzione per accedere rapidamente ai file e alle cartelle più utilizzati.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software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49" y="1647825"/>
            <a:ext cx="4737778" cy="31527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Inoltre, è sempre possibile utilizzare programmi di terze parti come gestori di </a:t>
            </a:r>
            <a:r>
              <a:rPr lang="it-IT" dirty="0" smtClean="0"/>
              <a:t>file, </a:t>
            </a:r>
            <a:r>
              <a:rPr lang="it-IT" dirty="0"/>
              <a:t>che forniscono una interfaccia grafica più avanzata per la gestione dei file e delle </a:t>
            </a:r>
            <a:r>
              <a:rPr lang="it-IT" dirty="0" smtClean="0"/>
              <a:t>cartelle </a:t>
            </a:r>
            <a:r>
              <a:rPr lang="it-IT" dirty="0"/>
              <a:t>e offrono funzionalità aggiuntive come la gestione dei segnalibri, la copia e spostamento multipli, la navigazione a schede e molto altro ancora.</a:t>
            </a:r>
          </a:p>
          <a:p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Chiave gestionale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generale, la chiave per una gestione efficiente dei file e delle </a:t>
            </a:r>
            <a:r>
              <a:rPr lang="it-IT" dirty="0" smtClean="0"/>
              <a:t>cartelle </a:t>
            </a:r>
            <a:r>
              <a:rPr lang="it-IT" dirty="0"/>
              <a:t>è utilizzare gli strumenti a disposizione e seguire una logica di organizzazione che soddisfi le proprie esigenze. Con un po’ di pratica e dedizione, è possibile mantenere i propri file organizzati e facili da trovare, migliorando così la produttività e l’efficienza nel lavoro </a:t>
            </a:r>
            <a:r>
              <a:rPr lang="it-IT" dirty="0" smtClean="0"/>
              <a:t>quotidiano.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56" y="1743075"/>
            <a:ext cx="4372178" cy="3067050"/>
          </a:xfrm>
        </p:spPr>
      </p:pic>
    </p:spTree>
    <p:extLst>
      <p:ext uri="{BB962C8B-B14F-4D97-AF65-F5344CB8AC3E}">
        <p14:creationId xmlns:p14="http://schemas.microsoft.com/office/powerpoint/2010/main" val="25277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Tipologia di file e loro creazione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Un file è un contenitore di informazioni che viene aperto / creato da un apposito programma (software). Il nome del file è composto da un </a:t>
            </a:r>
            <a:r>
              <a:rPr lang="it-IT" dirty="0" smtClean="0"/>
              <a:t>nome di libera scelta </a:t>
            </a:r>
            <a:r>
              <a:rPr lang="it-IT" dirty="0"/>
              <a:t>per individuarlo meglio, </a:t>
            </a:r>
            <a:r>
              <a:rPr lang="it-IT" dirty="0" smtClean="0"/>
              <a:t>in fase di salvataggio, </a:t>
            </a:r>
            <a:r>
              <a:rPr lang="it-IT" dirty="0"/>
              <a:t>seguito poi da un punto e da una estensione.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1" y="1681305"/>
            <a:ext cx="4835246" cy="297553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l’attenzione concessa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07" y="1229914"/>
            <a:ext cx="5166018" cy="382285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dei file</a:t>
            </a:r>
            <a:endParaRPr lang="it-IT" dirty="0"/>
          </a:p>
        </p:txBody>
      </p:sp>
      <p:pic>
        <p:nvPicPr>
          <p:cNvPr id="20" name="Segnaposto contenuto 1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3" y="2176923"/>
            <a:ext cx="4337276" cy="2428875"/>
          </a:xfrm>
        </p:spPr>
      </p:pic>
      <p:sp>
        <p:nvSpPr>
          <p:cNvPr id="23" name="Segnaposto testo 22"/>
          <p:cNvSpPr>
            <a:spLocks noGrp="1"/>
          </p:cNvSpPr>
          <p:nvPr>
            <p:ph type="body" sz="half" idx="2"/>
          </p:nvPr>
        </p:nvSpPr>
        <p:spPr>
          <a:xfrm>
            <a:off x="397933" y="2632852"/>
            <a:ext cx="5350934" cy="3158348"/>
          </a:xfrm>
        </p:spPr>
        <p:txBody>
          <a:bodyPr>
            <a:normAutofit/>
          </a:bodyPr>
          <a:lstStyle/>
          <a:p>
            <a:r>
              <a:rPr lang="it-IT" dirty="0" smtClean="0"/>
              <a:t>La creazione </a:t>
            </a:r>
            <a:r>
              <a:rPr lang="it-IT" dirty="0" err="1" smtClean="0"/>
              <a:t>e’</a:t>
            </a:r>
            <a:r>
              <a:rPr lang="it-IT" dirty="0" smtClean="0"/>
              <a:t> prerogativa del software utilizzato ed avviene nel momento del loro salvataggio attribuendo automaticamente l’estensione specifica.</a:t>
            </a:r>
          </a:p>
          <a:p>
            <a:endParaRPr lang="it-IT" dirty="0"/>
          </a:p>
          <a:p>
            <a:r>
              <a:rPr lang="it-IT" dirty="0" smtClean="0"/>
              <a:t>Le tipologie di file, cosi come i software sono innumerevoli ed in continuo aggiornamento e sviluppo.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Documenti di comune utilizzo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0" y="2356701"/>
            <a:ext cx="5261783" cy="257351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documenti di utilizzo comune posso essere schematizzati e racchiusi in una «suite» software quale il pacchetto </a:t>
            </a:r>
            <a:r>
              <a:rPr lang="it-IT" dirty="0" smtClean="0"/>
              <a:t>office.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Documento word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Il documento di Word è un file di testo creato </a:t>
            </a:r>
            <a:r>
              <a:rPr lang="it-IT" dirty="0" smtClean="0"/>
              <a:t>da </a:t>
            </a:r>
            <a:r>
              <a:rPr lang="it-IT" dirty="0"/>
              <a:t>un programma che elabora i </a:t>
            </a:r>
            <a:r>
              <a:rPr lang="it-IT" dirty="0" smtClean="0"/>
              <a:t>testi, racchiuso nella </a:t>
            </a:r>
            <a:r>
              <a:rPr lang="it-IT" dirty="0" err="1" smtClean="0"/>
              <a:t>siute</a:t>
            </a:r>
            <a:r>
              <a:rPr lang="it-IT" dirty="0" smtClean="0"/>
              <a:t> </a:t>
            </a:r>
            <a:r>
              <a:rPr lang="it-IT" dirty="0"/>
              <a:t>Office. </a:t>
            </a:r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6" y="1913840"/>
            <a:ext cx="4128939" cy="25733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estensione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5" y="1506708"/>
            <a:ext cx="3605383" cy="510105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L’estensione di un file word </a:t>
            </a:r>
            <a:r>
              <a:rPr lang="it-IT" dirty="0" err="1" smtClean="0"/>
              <a:t>e’</a:t>
            </a:r>
            <a:r>
              <a:rPr lang="it-IT" dirty="0" smtClean="0"/>
              <a:t> il formato .</a:t>
            </a:r>
            <a:r>
              <a:rPr lang="it-IT" dirty="0" err="1" smtClean="0"/>
              <a:t>docx</a:t>
            </a:r>
            <a:r>
              <a:rPr lang="it-IT" dirty="0" smtClean="0"/>
              <a:t>.</a:t>
            </a:r>
          </a:p>
          <a:p>
            <a:r>
              <a:rPr lang="it-IT" dirty="0" smtClean="0"/>
              <a:t>trattasi  di un formato </a:t>
            </a:r>
            <a:r>
              <a:rPr lang="it-IT" dirty="0"/>
              <a:t>Microsoft </a:t>
            </a:r>
            <a:r>
              <a:rPr lang="it-IT" dirty="0" smtClean="0"/>
              <a:t>nativo, standard </a:t>
            </a:r>
            <a:r>
              <a:rPr lang="it-IT" dirty="0"/>
              <a:t>mondiale per la creazione e la modifica di documenti di testo. DOCX è una buona scelta, se </a:t>
            </a:r>
            <a:r>
              <a:rPr lang="it-IT" dirty="0" smtClean="0"/>
              <a:t>si desidera:</a:t>
            </a:r>
            <a:endParaRPr lang="it-IT" dirty="0"/>
          </a:p>
          <a:p>
            <a:r>
              <a:rPr lang="it-IT" dirty="0"/>
              <a:t>Creare un file di testo supportato su qualsiasi piattaforma</a:t>
            </a:r>
          </a:p>
          <a:p>
            <a:r>
              <a:rPr lang="it-IT" dirty="0"/>
              <a:t>Condividere documenti di testo con qualcuno</a:t>
            </a:r>
          </a:p>
          <a:p>
            <a:r>
              <a:rPr lang="it-IT" dirty="0"/>
              <a:t>Copiare e modificare il contenuto</a:t>
            </a:r>
          </a:p>
          <a:p>
            <a:r>
              <a:rPr lang="it-IT" dirty="0"/>
              <a:t>Stampare file di testo</a:t>
            </a:r>
          </a:p>
          <a:p>
            <a:r>
              <a:rPr lang="it-IT" dirty="0"/>
              <a:t>Prendere appunti </a:t>
            </a:r>
            <a:r>
              <a:rPr lang="it-IT" dirty="0" smtClean="0"/>
              <a:t>semplici.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4" y="626931"/>
            <a:ext cx="1535933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2869</TotalTime>
  <Words>1772</Words>
  <Application>Microsoft Office PowerPoint</Application>
  <PresentationFormat>Widescreen</PresentationFormat>
  <Paragraphs>127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3" baseType="lpstr">
      <vt:lpstr>Arial</vt:lpstr>
      <vt:lpstr>Tw Cen MT</vt:lpstr>
      <vt:lpstr>Goccia</vt:lpstr>
      <vt:lpstr>Creazione e gestione documentale</vt:lpstr>
      <vt:lpstr>creazione e gestione documentale</vt:lpstr>
      <vt:lpstr>Gestione documentale </vt:lpstr>
      <vt:lpstr>Documento/file</vt:lpstr>
      <vt:lpstr>Tipologia di file e loro creazione</vt:lpstr>
      <vt:lpstr>Creazione dei file</vt:lpstr>
      <vt:lpstr>Documenti di comune utilizzo</vt:lpstr>
      <vt:lpstr>Documento word</vt:lpstr>
      <vt:lpstr>estensione</vt:lpstr>
      <vt:lpstr>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ios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Creazione di un documento word in ambiente android</vt:lpstr>
      <vt:lpstr>Gestione documentale</vt:lpstr>
      <vt:lpstr>cassettiera</vt:lpstr>
      <vt:lpstr>Cassetti e cartelle</vt:lpstr>
      <vt:lpstr>cartelle</vt:lpstr>
      <vt:lpstr>tag</vt:lpstr>
      <vt:lpstr>ricerca</vt:lpstr>
      <vt:lpstr>visualizzazione</vt:lpstr>
      <vt:lpstr>ordina</vt:lpstr>
      <vt:lpstr>preferiti</vt:lpstr>
      <vt:lpstr>Altri software </vt:lpstr>
      <vt:lpstr>Chiave gestionale</vt:lpstr>
      <vt:lpstr>Per l’attenzione concessa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 catastali agenzia delle entrate</dc:title>
  <dc:creator>Alfonso Managò</dc:creator>
  <cp:lastModifiedBy>Alfonso Managò</cp:lastModifiedBy>
  <cp:revision>143</cp:revision>
  <dcterms:created xsi:type="dcterms:W3CDTF">2024-07-30T06:35:08Z</dcterms:created>
  <dcterms:modified xsi:type="dcterms:W3CDTF">2024-08-27T08:44:21Z</dcterms:modified>
</cp:coreProperties>
</file>