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75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83770" y="1045029"/>
            <a:ext cx="7674429" cy="2023577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  <a:latin typeface="Algerian" panose="04020705040A02060702" pitchFamily="82" charset="0"/>
              </a:rPr>
              <a:t>Esempi </a:t>
            </a:r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pratici per la lezione "Gestione della Privacy"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067" y="0"/>
            <a:ext cx="1535933" cy="73798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777" y="3375649"/>
            <a:ext cx="4920545" cy="286199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1577" y="73566"/>
            <a:ext cx="606490" cy="730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60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9911"/>
            <a:ext cx="8229600" cy="1143000"/>
          </a:xfrm>
        </p:spPr>
        <p:txBody>
          <a:bodyPr/>
          <a:lstStyle/>
          <a:p>
            <a:r>
              <a:rPr dirty="0" err="1"/>
              <a:t>Dati</a:t>
            </a:r>
            <a:r>
              <a:rPr dirty="0"/>
              <a:t> </a:t>
            </a:r>
            <a:r>
              <a:rPr dirty="0" err="1"/>
              <a:t>personali</a:t>
            </a:r>
            <a:r>
              <a:rPr dirty="0"/>
              <a:t> al </a:t>
            </a:r>
            <a:r>
              <a:rPr dirty="0" err="1"/>
              <a:t>supermercato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Maria </a:t>
            </a:r>
            <a:r>
              <a:rPr dirty="0" err="1"/>
              <a:t>dà</a:t>
            </a:r>
            <a:r>
              <a:rPr dirty="0"/>
              <a:t> </a:t>
            </a:r>
            <a:r>
              <a:rPr dirty="0" err="1"/>
              <a:t>il</a:t>
            </a:r>
            <a:r>
              <a:rPr dirty="0"/>
              <a:t> </a:t>
            </a:r>
            <a:r>
              <a:rPr dirty="0" err="1"/>
              <a:t>numero</a:t>
            </a:r>
            <a:r>
              <a:rPr dirty="0"/>
              <a:t> per </a:t>
            </a:r>
            <a:r>
              <a:rPr dirty="0" err="1"/>
              <a:t>uno</a:t>
            </a:r>
            <a:r>
              <a:rPr dirty="0"/>
              <a:t> </a:t>
            </a:r>
            <a:r>
              <a:rPr dirty="0" err="1"/>
              <a:t>sconto</a:t>
            </a:r>
            <a:r>
              <a:rPr dirty="0"/>
              <a:t> in </a:t>
            </a:r>
            <a:r>
              <a:rPr dirty="0" err="1"/>
              <a:t>farmacia</a:t>
            </a:r>
            <a:r>
              <a:rPr dirty="0"/>
              <a:t>.</a:t>
            </a:r>
          </a:p>
          <a:p>
            <a:r>
              <a:rPr dirty="0" err="1"/>
              <a:t>Domanda</a:t>
            </a:r>
            <a:r>
              <a:rPr dirty="0"/>
              <a:t>: Vi è </a:t>
            </a:r>
            <a:r>
              <a:rPr dirty="0" err="1"/>
              <a:t>capitato</a:t>
            </a:r>
            <a:r>
              <a:rPr dirty="0"/>
              <a:t>? </a:t>
            </a:r>
            <a:r>
              <a:rPr dirty="0" err="1"/>
              <a:t>Avete</a:t>
            </a:r>
            <a:r>
              <a:rPr dirty="0"/>
              <a:t> </a:t>
            </a:r>
            <a:r>
              <a:rPr dirty="0" err="1"/>
              <a:t>mai</a:t>
            </a:r>
            <a:r>
              <a:rPr dirty="0"/>
              <a:t> </a:t>
            </a:r>
            <a:r>
              <a:rPr dirty="0" err="1"/>
              <a:t>chiesto</a:t>
            </a:r>
            <a:r>
              <a:rPr dirty="0"/>
              <a:t> </a:t>
            </a:r>
            <a:r>
              <a:rPr dirty="0" err="1"/>
              <a:t>perché</a:t>
            </a:r>
            <a:r>
              <a:rPr dirty="0"/>
              <a:t>?</a:t>
            </a:r>
          </a:p>
          <a:p>
            <a:r>
              <a:rPr dirty="0" err="1"/>
              <a:t>Chiedi</a:t>
            </a:r>
            <a:r>
              <a:rPr dirty="0"/>
              <a:t> </a:t>
            </a:r>
            <a:r>
              <a:rPr dirty="0" err="1"/>
              <a:t>sempre</a:t>
            </a:r>
            <a:r>
              <a:rPr dirty="0"/>
              <a:t> </a:t>
            </a:r>
            <a:r>
              <a:rPr dirty="0" err="1"/>
              <a:t>perché</a:t>
            </a:r>
            <a:r>
              <a:rPr dirty="0"/>
              <a:t> </a:t>
            </a:r>
            <a:r>
              <a:rPr dirty="0" err="1"/>
              <a:t>vengono</a:t>
            </a:r>
            <a:r>
              <a:rPr dirty="0"/>
              <a:t> </a:t>
            </a:r>
            <a:r>
              <a:rPr dirty="0" err="1"/>
              <a:t>richiesti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dati</a:t>
            </a:r>
            <a:r>
              <a:rPr dirty="0"/>
              <a:t>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30" y="-94355"/>
            <a:ext cx="1535933" cy="73798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9528" y="37744"/>
            <a:ext cx="606490" cy="73035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Pubblicare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di </a:t>
            </a:r>
            <a:r>
              <a:rPr dirty="0" err="1"/>
              <a:t>altri</a:t>
            </a:r>
            <a:r>
              <a:rPr dirty="0"/>
              <a:t> </a:t>
            </a:r>
            <a:r>
              <a:rPr dirty="0" err="1"/>
              <a:t>senza</a:t>
            </a:r>
            <a:r>
              <a:rPr dirty="0"/>
              <a:t> </a:t>
            </a:r>
            <a:r>
              <a:rPr dirty="0" err="1"/>
              <a:t>permesso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Carla </a:t>
            </a:r>
            <a:r>
              <a:rPr dirty="0" err="1"/>
              <a:t>pubblica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di amici </a:t>
            </a:r>
            <a:r>
              <a:rPr dirty="0" err="1"/>
              <a:t>senza</a:t>
            </a:r>
            <a:r>
              <a:rPr dirty="0"/>
              <a:t> </a:t>
            </a:r>
            <a:r>
              <a:rPr dirty="0" err="1"/>
              <a:t>avvisarli</a:t>
            </a:r>
            <a:r>
              <a:rPr dirty="0"/>
              <a:t>.</a:t>
            </a:r>
          </a:p>
          <a:p>
            <a:r>
              <a:rPr dirty="0" err="1"/>
              <a:t>Domanda</a:t>
            </a:r>
            <a:r>
              <a:rPr dirty="0"/>
              <a:t>: Vi è </a:t>
            </a:r>
            <a:r>
              <a:rPr dirty="0" err="1"/>
              <a:t>mai</a:t>
            </a:r>
            <a:r>
              <a:rPr dirty="0"/>
              <a:t> </a:t>
            </a:r>
            <a:r>
              <a:rPr dirty="0" err="1"/>
              <a:t>capitato</a:t>
            </a:r>
            <a:r>
              <a:rPr dirty="0"/>
              <a:t>?</a:t>
            </a:r>
          </a:p>
          <a:p>
            <a:r>
              <a:rPr dirty="0"/>
              <a:t>Serve </a:t>
            </a:r>
            <a:r>
              <a:rPr dirty="0" err="1"/>
              <a:t>sempre</a:t>
            </a:r>
            <a:r>
              <a:rPr dirty="0"/>
              <a:t> </a:t>
            </a:r>
            <a:r>
              <a:rPr dirty="0" err="1"/>
              <a:t>il</a:t>
            </a:r>
            <a:r>
              <a:rPr dirty="0"/>
              <a:t> </a:t>
            </a:r>
            <a:r>
              <a:rPr dirty="0" err="1"/>
              <a:t>consenso</a:t>
            </a:r>
            <a:r>
              <a:rPr dirty="0"/>
              <a:t> per </a:t>
            </a:r>
            <a:r>
              <a:rPr dirty="0" err="1"/>
              <a:t>pubblicare</a:t>
            </a:r>
            <a:r>
              <a:rPr dirty="0"/>
              <a:t> </a:t>
            </a:r>
            <a:r>
              <a:rPr dirty="0" err="1"/>
              <a:t>immagini</a:t>
            </a:r>
            <a:r>
              <a:rPr dirty="0"/>
              <a:t> </a:t>
            </a:r>
            <a:r>
              <a:rPr dirty="0" err="1"/>
              <a:t>altrui</a:t>
            </a:r>
            <a:r>
              <a:rPr dirty="0"/>
              <a:t>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067" y="0"/>
            <a:ext cx="1535933" cy="73798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1577" y="73566"/>
            <a:ext cx="606490" cy="73035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772816" y="2360645"/>
            <a:ext cx="5402425" cy="193143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800" b="1" i="1" dirty="0" smtClean="0">
                <a:latin typeface="Algerian" panose="04020705040A02060702" pitchFamily="82" charset="0"/>
              </a:rPr>
              <a:t>Grazie per l’attenzione</a:t>
            </a:r>
            <a:endParaRPr lang="it-IT" sz="4800" b="1" i="1" dirty="0">
              <a:latin typeface="Algerian" panose="04020705040A02060702" pitchFamily="82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2753" y="93306"/>
            <a:ext cx="1535933" cy="737986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1577" y="73566"/>
            <a:ext cx="606490" cy="730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964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dirty="0"/>
              <a:t>Email </a:t>
            </a:r>
            <a:r>
              <a:rPr dirty="0" err="1"/>
              <a:t>sospette</a:t>
            </a:r>
            <a:r>
              <a:rPr dirty="0"/>
              <a:t>: è phishing?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Maria </a:t>
            </a:r>
            <a:r>
              <a:rPr dirty="0" err="1"/>
              <a:t>riceve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mail </a:t>
            </a:r>
            <a:r>
              <a:rPr dirty="0" err="1"/>
              <a:t>dalla</a:t>
            </a:r>
            <a:r>
              <a:rPr dirty="0"/>
              <a:t> '</a:t>
            </a:r>
            <a:r>
              <a:rPr dirty="0" err="1"/>
              <a:t>banca</a:t>
            </a:r>
            <a:r>
              <a:rPr dirty="0"/>
              <a:t>' con un link </a:t>
            </a:r>
            <a:r>
              <a:rPr dirty="0" err="1"/>
              <a:t>sospetto</a:t>
            </a:r>
            <a:r>
              <a:rPr dirty="0"/>
              <a:t>.</a:t>
            </a:r>
          </a:p>
          <a:p>
            <a:r>
              <a:rPr dirty="0" err="1"/>
              <a:t>Domanda</a:t>
            </a:r>
            <a:r>
              <a:rPr dirty="0"/>
              <a:t>: Vi è </a:t>
            </a:r>
            <a:r>
              <a:rPr dirty="0" err="1"/>
              <a:t>mai</a:t>
            </a:r>
            <a:r>
              <a:rPr dirty="0"/>
              <a:t> </a:t>
            </a:r>
            <a:r>
              <a:rPr dirty="0" err="1"/>
              <a:t>capitato</a:t>
            </a:r>
            <a:r>
              <a:rPr dirty="0"/>
              <a:t> </a:t>
            </a:r>
            <a:r>
              <a:rPr dirty="0" err="1"/>
              <a:t>qualcosa</a:t>
            </a:r>
            <a:r>
              <a:rPr dirty="0"/>
              <a:t> di simile?</a:t>
            </a:r>
          </a:p>
          <a:p>
            <a:r>
              <a:rPr dirty="0"/>
              <a:t>Mai </a:t>
            </a:r>
            <a:r>
              <a:rPr dirty="0" err="1"/>
              <a:t>cliccare</a:t>
            </a:r>
            <a:r>
              <a:rPr dirty="0"/>
              <a:t> link </a:t>
            </a:r>
            <a:r>
              <a:rPr dirty="0" err="1"/>
              <a:t>sospetti</a:t>
            </a:r>
            <a:r>
              <a:rPr dirty="0"/>
              <a:t>. </a:t>
            </a:r>
            <a:r>
              <a:rPr dirty="0" err="1"/>
              <a:t>Verifica</a:t>
            </a:r>
            <a:r>
              <a:rPr dirty="0"/>
              <a:t> </a:t>
            </a:r>
            <a:r>
              <a:rPr dirty="0" err="1"/>
              <a:t>il</a:t>
            </a:r>
            <a:r>
              <a:rPr dirty="0"/>
              <a:t> </a:t>
            </a:r>
            <a:r>
              <a:rPr dirty="0" err="1"/>
              <a:t>mittente</a:t>
            </a:r>
            <a:r>
              <a:rPr dirty="0"/>
              <a:t>!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30" y="-94355"/>
            <a:ext cx="1535933" cy="73798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9528" y="26389"/>
            <a:ext cx="606490" cy="73035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3631"/>
            <a:ext cx="8229600" cy="1143000"/>
          </a:xfrm>
        </p:spPr>
        <p:txBody>
          <a:bodyPr/>
          <a:lstStyle/>
          <a:p>
            <a:r>
              <a:rPr dirty="0" err="1"/>
              <a:t>Attenzione</a:t>
            </a:r>
            <a:r>
              <a:rPr dirty="0"/>
              <a:t> </a:t>
            </a:r>
            <a:r>
              <a:rPr dirty="0" err="1"/>
              <a:t>alle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WhatsApp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Giovanni condivide una foto in un gruppo scolastico.</a:t>
            </a:r>
          </a:p>
          <a:p>
            <a:r>
              <a:t>Domanda: Controllate chi è nei vostri gruppi?</a:t>
            </a:r>
          </a:p>
          <a:p>
            <a:r>
              <a:t>Le immagini possono finire ovunque. Serve cautela.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29" y="-94355"/>
            <a:ext cx="1535933" cy="73798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0867" y="68286"/>
            <a:ext cx="606490" cy="73035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8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Geolocalizzazione</a:t>
            </a:r>
            <a:r>
              <a:rPr dirty="0"/>
              <a:t> </a:t>
            </a:r>
            <a:r>
              <a:rPr dirty="0" err="1"/>
              <a:t>attiva</a:t>
            </a:r>
            <a:r>
              <a:rPr dirty="0"/>
              <a:t>: serve </a:t>
            </a:r>
            <a:r>
              <a:rPr dirty="0" err="1"/>
              <a:t>davvero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Anna installa un'app meteo che vuole sempre la posizione.</a:t>
            </a:r>
          </a:p>
          <a:p>
            <a:r>
              <a:t>Domanda: Quante app usano la vostra posizione?</a:t>
            </a:r>
          </a:p>
          <a:p>
            <a:r>
              <a:t>Impostare 'solo mentre usi l’app' protegge la privacy.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861" y="-94355"/>
            <a:ext cx="1535933" cy="73798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0347" y="70493"/>
            <a:ext cx="606490" cy="73035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3475"/>
            <a:ext cx="8229600" cy="1143000"/>
          </a:xfrm>
        </p:spPr>
        <p:txBody>
          <a:bodyPr/>
          <a:lstStyle/>
          <a:p>
            <a:r>
              <a:rPr dirty="0" err="1"/>
              <a:t>Accettare</a:t>
            </a:r>
            <a:r>
              <a:rPr dirty="0"/>
              <a:t> cookie a </a:t>
            </a:r>
            <a:r>
              <a:rPr dirty="0" err="1"/>
              <a:t>occhi</a:t>
            </a:r>
            <a:r>
              <a:rPr dirty="0"/>
              <a:t> </a:t>
            </a:r>
            <a:r>
              <a:rPr dirty="0" err="1"/>
              <a:t>chiusi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Stefano </a:t>
            </a:r>
            <a:r>
              <a:rPr dirty="0" err="1"/>
              <a:t>clicca</a:t>
            </a:r>
            <a:r>
              <a:rPr dirty="0"/>
              <a:t> '</a:t>
            </a:r>
            <a:r>
              <a:rPr dirty="0" err="1"/>
              <a:t>Accetta</a:t>
            </a:r>
            <a:r>
              <a:rPr dirty="0"/>
              <a:t> </a:t>
            </a:r>
            <a:r>
              <a:rPr dirty="0" err="1"/>
              <a:t>tutto</a:t>
            </a:r>
            <a:r>
              <a:rPr dirty="0"/>
              <a:t>' </a:t>
            </a:r>
            <a:r>
              <a:rPr dirty="0" err="1"/>
              <a:t>senza</a:t>
            </a:r>
            <a:r>
              <a:rPr dirty="0"/>
              <a:t> </a:t>
            </a:r>
            <a:r>
              <a:rPr dirty="0" err="1"/>
              <a:t>leggere</a:t>
            </a:r>
            <a:r>
              <a:rPr dirty="0"/>
              <a:t>.</a:t>
            </a:r>
          </a:p>
          <a:p>
            <a:r>
              <a:rPr dirty="0" err="1"/>
              <a:t>Domanda</a:t>
            </a:r>
            <a:r>
              <a:rPr dirty="0"/>
              <a:t>: </a:t>
            </a:r>
            <a:r>
              <a:rPr dirty="0" err="1"/>
              <a:t>Siete</a:t>
            </a:r>
            <a:r>
              <a:rPr dirty="0"/>
              <a:t> </a:t>
            </a:r>
            <a:r>
              <a:rPr dirty="0" err="1"/>
              <a:t>abituati</a:t>
            </a:r>
            <a:r>
              <a:rPr dirty="0"/>
              <a:t> a </a:t>
            </a:r>
            <a:r>
              <a:rPr dirty="0" err="1"/>
              <a:t>leggere</a:t>
            </a:r>
            <a:r>
              <a:rPr dirty="0"/>
              <a:t> le </a:t>
            </a:r>
            <a:r>
              <a:rPr dirty="0" err="1"/>
              <a:t>preferenze</a:t>
            </a:r>
            <a:r>
              <a:rPr dirty="0"/>
              <a:t>?</a:t>
            </a:r>
          </a:p>
          <a:p>
            <a:r>
              <a:rPr dirty="0" err="1"/>
              <a:t>Disattiva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cookie non </a:t>
            </a:r>
            <a:r>
              <a:rPr dirty="0" err="1"/>
              <a:t>essenziali</a:t>
            </a:r>
            <a:r>
              <a:rPr dirty="0"/>
              <a:t>!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30" y="-94355"/>
            <a:ext cx="1535933" cy="73798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8859" y="101034"/>
            <a:ext cx="606490" cy="73035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6564"/>
            <a:ext cx="8229600" cy="1143000"/>
          </a:xfrm>
        </p:spPr>
        <p:txBody>
          <a:bodyPr/>
          <a:lstStyle/>
          <a:p>
            <a:r>
              <a:rPr dirty="0"/>
              <a:t>Post </a:t>
            </a:r>
            <a:r>
              <a:rPr dirty="0" err="1"/>
              <a:t>pubblici</a:t>
            </a:r>
            <a:r>
              <a:rPr dirty="0"/>
              <a:t> sui social?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Lucia pubblica su Facebook pensando sia privato.</a:t>
            </a:r>
          </a:p>
          <a:p>
            <a:r>
              <a:t>Domanda: Sapete controllare la visibilità?</a:t>
            </a:r>
          </a:p>
          <a:p>
            <a:r>
              <a:t>Impara a usare le impostazioni di privacy.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30" y="-5280"/>
            <a:ext cx="1535933" cy="73798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9528" y="70926"/>
            <a:ext cx="606490" cy="73035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SPID e mail sospette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Marco </a:t>
            </a:r>
            <a:r>
              <a:rPr dirty="0" err="1"/>
              <a:t>riceve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mail </a:t>
            </a:r>
            <a:r>
              <a:rPr dirty="0" err="1"/>
              <a:t>dopo</a:t>
            </a:r>
            <a:r>
              <a:rPr dirty="0"/>
              <a:t> aver </a:t>
            </a:r>
            <a:r>
              <a:rPr dirty="0" err="1"/>
              <a:t>usato</a:t>
            </a:r>
            <a:r>
              <a:rPr dirty="0"/>
              <a:t> SPID.</a:t>
            </a:r>
          </a:p>
          <a:p>
            <a:r>
              <a:rPr dirty="0" err="1"/>
              <a:t>Domanda</a:t>
            </a:r>
            <a:r>
              <a:rPr dirty="0"/>
              <a:t>: Vi è </a:t>
            </a:r>
            <a:r>
              <a:rPr dirty="0" err="1"/>
              <a:t>capitato</a:t>
            </a:r>
            <a:r>
              <a:rPr dirty="0"/>
              <a:t> con INPS o </a:t>
            </a:r>
            <a:r>
              <a:rPr dirty="0" err="1"/>
              <a:t>altri</a:t>
            </a:r>
            <a:r>
              <a:rPr dirty="0"/>
              <a:t> </a:t>
            </a:r>
            <a:r>
              <a:rPr dirty="0" err="1"/>
              <a:t>servizi</a:t>
            </a:r>
            <a:r>
              <a:rPr dirty="0"/>
              <a:t>?</a:t>
            </a:r>
          </a:p>
          <a:p>
            <a:r>
              <a:rPr dirty="0"/>
              <a:t>Non </a:t>
            </a:r>
            <a:r>
              <a:rPr dirty="0" err="1"/>
              <a:t>condividere</a:t>
            </a:r>
            <a:r>
              <a:rPr dirty="0"/>
              <a:t> </a:t>
            </a:r>
            <a:r>
              <a:rPr dirty="0" err="1"/>
              <a:t>mai</a:t>
            </a:r>
            <a:r>
              <a:rPr dirty="0"/>
              <a:t> </a:t>
            </a:r>
            <a:r>
              <a:rPr dirty="0" err="1"/>
              <a:t>credenziali</a:t>
            </a:r>
            <a:r>
              <a:rPr dirty="0"/>
              <a:t> SPID via email.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860" y="-94355"/>
            <a:ext cx="1535933" cy="73798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8859" y="86796"/>
            <a:ext cx="606490" cy="73035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t>App eccessivamente curiose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Paola </a:t>
            </a:r>
            <a:r>
              <a:rPr dirty="0" err="1"/>
              <a:t>installa</a:t>
            </a:r>
            <a:r>
              <a:rPr dirty="0"/>
              <a:t> </a:t>
            </a:r>
            <a:r>
              <a:rPr dirty="0" err="1"/>
              <a:t>un'app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chiede</a:t>
            </a:r>
            <a:r>
              <a:rPr dirty="0"/>
              <a:t> </a:t>
            </a:r>
            <a:r>
              <a:rPr dirty="0" err="1"/>
              <a:t>troppi</a:t>
            </a:r>
            <a:r>
              <a:rPr dirty="0"/>
              <a:t> </a:t>
            </a:r>
            <a:r>
              <a:rPr dirty="0" err="1"/>
              <a:t>permessi</a:t>
            </a:r>
            <a:r>
              <a:rPr dirty="0"/>
              <a:t>.</a:t>
            </a:r>
          </a:p>
          <a:p>
            <a:r>
              <a:rPr dirty="0" err="1"/>
              <a:t>Domanda</a:t>
            </a:r>
            <a:r>
              <a:rPr dirty="0"/>
              <a:t>: </a:t>
            </a:r>
            <a:r>
              <a:rPr dirty="0" err="1"/>
              <a:t>Controllate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permessi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app?</a:t>
            </a:r>
          </a:p>
          <a:p>
            <a:r>
              <a:rPr dirty="0" err="1"/>
              <a:t>Concedi</a:t>
            </a:r>
            <a:r>
              <a:rPr dirty="0"/>
              <a:t> solo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permessi</a:t>
            </a:r>
            <a:r>
              <a:rPr dirty="0"/>
              <a:t> </a:t>
            </a:r>
            <a:r>
              <a:rPr dirty="0" err="1"/>
              <a:t>strettamente</a:t>
            </a:r>
            <a:r>
              <a:rPr dirty="0"/>
              <a:t> </a:t>
            </a:r>
            <a:r>
              <a:rPr dirty="0" err="1"/>
              <a:t>necessari</a:t>
            </a:r>
            <a:r>
              <a:rPr dirty="0"/>
              <a:t>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30" y="-94355"/>
            <a:ext cx="1535933" cy="73798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0198" y="73566"/>
            <a:ext cx="606490" cy="73035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dirty="0"/>
              <a:t>Password </a:t>
            </a:r>
            <a:r>
              <a:rPr dirty="0" err="1"/>
              <a:t>semplici</a:t>
            </a:r>
            <a:r>
              <a:rPr dirty="0"/>
              <a:t>: un </a:t>
            </a:r>
            <a:r>
              <a:rPr dirty="0" err="1"/>
              <a:t>rischio</a:t>
            </a:r>
            <a:r>
              <a:rPr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Franco usa '123456' per tutto.</a:t>
            </a:r>
          </a:p>
          <a:p>
            <a:r>
              <a:t>Domanda: Le vostre password sono sicure?</a:t>
            </a:r>
          </a:p>
          <a:p>
            <a:r>
              <a:t>Usa password forti e uniche per ogni sito.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522" y="-94355"/>
            <a:ext cx="1535933" cy="73798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8189" y="49100"/>
            <a:ext cx="606490" cy="7303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328</Words>
  <Application>Microsoft Office PowerPoint</Application>
  <PresentationFormat>Presentazione su schermo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Algerian</vt:lpstr>
      <vt:lpstr>Arial</vt:lpstr>
      <vt:lpstr>Calibri</vt:lpstr>
      <vt:lpstr>Office Theme</vt:lpstr>
      <vt:lpstr>Esempi pratici per la lezione "Gestione della Privacy"</vt:lpstr>
      <vt:lpstr>Email sospette: è phishing?</vt:lpstr>
      <vt:lpstr>Attenzione alle foto su WhatsApp</vt:lpstr>
      <vt:lpstr>Geolocalizzazione attiva: serve davvero?</vt:lpstr>
      <vt:lpstr>Accettare cookie a occhi chiusi?</vt:lpstr>
      <vt:lpstr>Post pubblici sui social?</vt:lpstr>
      <vt:lpstr>SPID e mail sospette</vt:lpstr>
      <vt:lpstr>App eccessivamente curiose</vt:lpstr>
      <vt:lpstr>Password semplici: un rischio!</vt:lpstr>
      <vt:lpstr>Dati personali al supermercato?</vt:lpstr>
      <vt:lpstr>Pubblicare foto di altri senza permesso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Esempi pratici per la lezione "Gestione della Privacy"</dc:title>
  <dc:subject/>
  <dc:creator>Pizzilli Francesco Paolo</dc:creator>
  <cp:keywords/>
  <dc:description>generated using python-pptx</dc:description>
  <cp:lastModifiedBy>Pizzilli Francesco Paolo</cp:lastModifiedBy>
  <cp:revision>5</cp:revision>
  <dcterms:created xsi:type="dcterms:W3CDTF">2013-01-27T09:14:16Z</dcterms:created>
  <dcterms:modified xsi:type="dcterms:W3CDTF">2025-03-26T09:36:02Z</dcterms:modified>
  <cp:category/>
</cp:coreProperties>
</file>