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02" r:id="rId2"/>
    <p:sldId id="300" r:id="rId3"/>
    <p:sldId id="301" r:id="rId4"/>
    <p:sldId id="288" r:id="rId5"/>
    <p:sldId id="289" r:id="rId6"/>
    <p:sldId id="290" r:id="rId7"/>
    <p:sldId id="291" r:id="rId8"/>
    <p:sldId id="292" r:id="rId9"/>
    <p:sldId id="293" r:id="rId10"/>
    <p:sldId id="304" r:id="rId11"/>
    <p:sldId id="305" r:id="rId12"/>
    <p:sldId id="306" r:id="rId13"/>
    <p:sldId id="308" r:id="rId14"/>
    <p:sldId id="307" r:id="rId15"/>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3" r:id="rId42"/>
    <p:sldId id="284" r:id="rId43"/>
    <p:sldId id="285" r:id="rId44"/>
    <p:sldId id="286" r:id="rId45"/>
    <p:sldId id="287" r:id="rId46"/>
    <p:sldId id="294" r:id="rId47"/>
    <p:sldId id="295" r:id="rId48"/>
    <p:sldId id="296" r:id="rId49"/>
    <p:sldId id="297" r:id="rId50"/>
    <p:sldId id="298" r:id="rId51"/>
    <p:sldId id="303"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7" autoAdjust="0"/>
    <p:restoredTop sz="94660"/>
  </p:normalViewPr>
  <p:slideViewPr>
    <p:cSldViewPr snapToGrid="0">
      <p:cViewPr>
        <p:scale>
          <a:sx n="66" d="100"/>
          <a:sy n="66" d="100"/>
        </p:scale>
        <p:origin x="1325" y="50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4509A250-FF31-4206-8172-F9D3106AACB1}" type="datetimeFigureOut">
              <a:rPr lang="en-US" dirty="0"/>
              <a:t>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smtClean="0"/>
              <a:t>Fare clic per modificare lo stile del titolo</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4509A250-FF31-4206-8172-F9D3106AACB1}" type="datetimeFigureOut">
              <a:rPr lang="en-US" dirty="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smtClean="0"/>
              <a:t>Fare clic per modificare lo stile del titolo</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it-IT" smtClean="0"/>
              <a:t>Modifica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4509A250-FF31-4206-8172-F9D3106AACB1}" type="datetimeFigureOut">
              <a:rPr lang="en-US" dirty="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4509A250-FF31-4206-8172-F9D3106AACB1}" type="datetimeFigureOut">
              <a:rPr lang="en-US" dirty="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2/12/2025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2/12/2025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nchorCtr="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9796027F-7875-4030-9381-8BD8C4F21935}" type="datetimeFigureOut">
              <a:rPr lang="en-US" dirty="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2/12/2025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2/12/2025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2/12/2025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7" name="Date Placeholder 4"/>
          <p:cNvSpPr>
            <a:spLocks noGrp="1"/>
          </p:cNvSpPr>
          <p:nvPr>
            <p:ph type="dt" sz="half" idx="10"/>
          </p:nvPr>
        </p:nvSpPr>
        <p:spPr/>
        <p:txBody>
          <a:bodyPr/>
          <a:lstStyle/>
          <a:p>
            <a:fld id="{4509A250-FF31-4206-8172-F9D3106AACB1}" type="datetimeFigureOut">
              <a:rPr lang="en-US" dirty="0"/>
              <a:t>2/12/2025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4509A250-FF31-4206-8172-F9D3106AACB1}" type="datetimeFigureOut">
              <a:rPr lang="en-US" dirty="0"/>
              <a:t>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2/12/2025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09598" y="1388963"/>
            <a:ext cx="8825658" cy="4325968"/>
          </a:xfrm>
        </p:spPr>
        <p:txBody>
          <a:bodyPr/>
          <a:lstStyle/>
          <a:p>
            <a:r>
              <a:rPr lang="it-IT" dirty="0" smtClean="0"/>
              <a:t>Cos’è la PEC ed a cosa può essere utile per il cittadino?</a:t>
            </a:r>
            <a:endParaRPr lang="it-IT" dirty="0"/>
          </a:p>
        </p:txBody>
      </p:sp>
      <p:pic>
        <p:nvPicPr>
          <p:cNvPr id="4" name="Immagine 3"/>
          <p:cNvPicPr>
            <a:picLocks noChangeAspect="1"/>
          </p:cNvPicPr>
          <p:nvPr/>
        </p:nvPicPr>
        <p:blipFill>
          <a:blip r:embed="rId2"/>
          <a:stretch>
            <a:fillRect/>
          </a:stretch>
        </p:blipFill>
        <p:spPr>
          <a:xfrm>
            <a:off x="8535392" y="0"/>
            <a:ext cx="1920406" cy="922100"/>
          </a:xfrm>
          <a:prstGeom prst="rect">
            <a:avLst/>
          </a:prstGeom>
        </p:spPr>
      </p:pic>
    </p:spTree>
    <p:extLst>
      <p:ext uri="{BB962C8B-B14F-4D97-AF65-F5344CB8AC3E}">
        <p14:creationId xmlns:p14="http://schemas.microsoft.com/office/powerpoint/2010/main" val="35778454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Domicilio digitale</a:t>
            </a:r>
          </a:p>
        </p:txBody>
      </p:sp>
      <p:sp>
        <p:nvSpPr>
          <p:cNvPr id="3" name="Segnaposto contenuto 2"/>
          <p:cNvSpPr>
            <a:spLocks noGrp="1"/>
          </p:cNvSpPr>
          <p:nvPr>
            <p:ph idx="1"/>
          </p:nvPr>
        </p:nvSpPr>
        <p:spPr>
          <a:xfrm>
            <a:off x="1103313" y="1365814"/>
            <a:ext cx="8040688" cy="4305782"/>
          </a:xfrm>
        </p:spPr>
        <p:txBody>
          <a:bodyPr>
            <a:normAutofit/>
          </a:bodyPr>
          <a:lstStyle/>
          <a:p>
            <a:r>
              <a:rPr lang="it-IT" sz="2400" dirty="0"/>
              <a:t>Il domicilio digitale è un indirizzo di posta elettronica certificata (PEC) che sostituisce il proprio recapito fisico per l’invio delle comunicazioni con valore legale da parte della Pubblica Amministrazione, come atti, notifiche e avvisi. Le comunicazioni tra la Pubblica Amministrazione e cittadini attraverso il domicilio digitale hanno valore legale di notifica. Il domicilio digitale, quindi, può sostituire una raccomandata A/R, con un notevole risparmio di tempo e costi.</a:t>
            </a:r>
          </a:p>
        </p:txBody>
      </p:sp>
      <p:pic>
        <p:nvPicPr>
          <p:cNvPr id="4" name="Immagine 3"/>
          <p:cNvPicPr>
            <a:picLocks noChangeAspect="1"/>
          </p:cNvPicPr>
          <p:nvPr/>
        </p:nvPicPr>
        <p:blipFill>
          <a:blip r:embed="rId2"/>
          <a:stretch>
            <a:fillRect/>
          </a:stretch>
        </p:blipFill>
        <p:spPr>
          <a:xfrm>
            <a:off x="9274363" y="4454031"/>
            <a:ext cx="2917637" cy="2403969"/>
          </a:xfrm>
          <a:prstGeom prst="rect">
            <a:avLst/>
          </a:prstGeom>
        </p:spPr>
      </p:pic>
      <p:pic>
        <p:nvPicPr>
          <p:cNvPr id="5" name="Immagine 4"/>
          <p:cNvPicPr>
            <a:picLocks noChangeAspect="1"/>
          </p:cNvPicPr>
          <p:nvPr/>
        </p:nvPicPr>
        <p:blipFill>
          <a:blip r:embed="rId3"/>
          <a:stretch>
            <a:fillRect/>
          </a:stretch>
        </p:blipFill>
        <p:spPr>
          <a:xfrm>
            <a:off x="8535392" y="0"/>
            <a:ext cx="1920406" cy="922100"/>
          </a:xfrm>
          <a:prstGeom prst="rect">
            <a:avLst/>
          </a:prstGeom>
        </p:spPr>
      </p:pic>
    </p:spTree>
    <p:extLst>
      <p:ext uri="{BB962C8B-B14F-4D97-AF65-F5344CB8AC3E}">
        <p14:creationId xmlns:p14="http://schemas.microsoft.com/office/powerpoint/2010/main" val="5376462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1"/>
            <a:ext cx="12192001" cy="6858000"/>
          </a:xfrm>
          <a:prstGeom prst="rect">
            <a:avLst/>
          </a:prstGeom>
        </p:spPr>
      </p:pic>
      <p:pic>
        <p:nvPicPr>
          <p:cNvPr id="5" name="Immagine 4"/>
          <p:cNvPicPr>
            <a:picLocks noChangeAspect="1"/>
          </p:cNvPicPr>
          <p:nvPr/>
        </p:nvPicPr>
        <p:blipFill>
          <a:blip r:embed="rId3"/>
          <a:stretch>
            <a:fillRect/>
          </a:stretch>
        </p:blipFill>
        <p:spPr>
          <a:xfrm>
            <a:off x="8406150" y="230883"/>
            <a:ext cx="1920406" cy="922100"/>
          </a:xfrm>
          <a:prstGeom prst="rect">
            <a:avLst/>
          </a:prstGeom>
        </p:spPr>
      </p:pic>
    </p:spTree>
    <p:extLst>
      <p:ext uri="{BB962C8B-B14F-4D97-AF65-F5344CB8AC3E}">
        <p14:creationId xmlns:p14="http://schemas.microsoft.com/office/powerpoint/2010/main" val="2025453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0" y="0"/>
            <a:ext cx="12192000" cy="6858000"/>
          </a:xfrm>
          <a:prstGeom prst="rect">
            <a:avLst/>
          </a:prstGeom>
        </p:spPr>
      </p:pic>
      <p:pic>
        <p:nvPicPr>
          <p:cNvPr id="5" name="Immagine 4"/>
          <p:cNvPicPr>
            <a:picLocks noChangeAspect="1"/>
          </p:cNvPicPr>
          <p:nvPr/>
        </p:nvPicPr>
        <p:blipFill>
          <a:blip r:embed="rId3"/>
          <a:stretch>
            <a:fillRect/>
          </a:stretch>
        </p:blipFill>
        <p:spPr>
          <a:xfrm>
            <a:off x="10381974" y="452718"/>
            <a:ext cx="1920406" cy="922100"/>
          </a:xfrm>
          <a:prstGeom prst="rect">
            <a:avLst/>
          </a:prstGeom>
        </p:spPr>
      </p:pic>
    </p:spTree>
    <p:extLst>
      <p:ext uri="{BB962C8B-B14F-4D97-AF65-F5344CB8AC3E}">
        <p14:creationId xmlns:p14="http://schemas.microsoft.com/office/powerpoint/2010/main" val="1174143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INAD come iscriversi </a:t>
            </a:r>
          </a:p>
        </p:txBody>
      </p:sp>
      <p:sp>
        <p:nvSpPr>
          <p:cNvPr id="3" name="Segnaposto contenuto 2"/>
          <p:cNvSpPr>
            <a:spLocks noGrp="1"/>
          </p:cNvSpPr>
          <p:nvPr>
            <p:ph idx="1"/>
          </p:nvPr>
        </p:nvSpPr>
        <p:spPr>
          <a:xfrm>
            <a:off x="1111170" y="1319514"/>
            <a:ext cx="7581417" cy="4826643"/>
          </a:xfrm>
        </p:spPr>
        <p:txBody>
          <a:bodyPr>
            <a:normAutofit lnSpcReduction="10000"/>
          </a:bodyPr>
          <a:lstStyle/>
          <a:p>
            <a:r>
              <a:rPr lang="it-IT" dirty="0"/>
              <a:t>Per eleggere il proprio domicilio digitale è necessario accedere al portale https://domiciliodigitale.gov.it e registrarsi al servizio utilizzando il Sistema Pubblico d’Identità Digitale (SPID), la Carta d’Identità Elettronica (CIE) o la Carta Nazionale dei Servizi (CNS). Una volta effettuata la registrazione, il sistema chiederà di inserire il proprio indirizzo PEC da eleggere come domicilio digitale. Dopo aver registrato il proprio domicilio digitale su INAD, le notifiche arriveranno in tempo reale, senza ritardi o problemi relativi al mancato recapito, con notevoli risparmi legati al minore utilizzo della carta e all’azzeramento dei costi di invio tramite servizi postali. Inoltre, il cittadino avrà immediatamente a disposizione la documentazione, senza l’incombenza di spostarsi fisicamente per recuperarla, mentre la Pubblica Amministrazione avrà un sistema di comunicazione centralizzato più efficiente, automatizzato e sicuro.</a:t>
            </a:r>
          </a:p>
        </p:txBody>
      </p:sp>
      <p:pic>
        <p:nvPicPr>
          <p:cNvPr id="4" name="Immagine 3"/>
          <p:cNvPicPr>
            <a:picLocks noChangeAspect="1"/>
          </p:cNvPicPr>
          <p:nvPr/>
        </p:nvPicPr>
        <p:blipFill>
          <a:blip r:embed="rId2"/>
          <a:stretch>
            <a:fillRect/>
          </a:stretch>
        </p:blipFill>
        <p:spPr>
          <a:xfrm>
            <a:off x="8491655" y="3528673"/>
            <a:ext cx="3496163" cy="3134162"/>
          </a:xfrm>
          <a:prstGeom prst="rect">
            <a:avLst/>
          </a:prstGeom>
        </p:spPr>
      </p:pic>
      <p:pic>
        <p:nvPicPr>
          <p:cNvPr id="5" name="Immagine 4"/>
          <p:cNvPicPr>
            <a:picLocks noChangeAspect="1"/>
          </p:cNvPicPr>
          <p:nvPr/>
        </p:nvPicPr>
        <p:blipFill>
          <a:blip r:embed="rId3"/>
          <a:stretch>
            <a:fillRect/>
          </a:stretch>
        </p:blipFill>
        <p:spPr>
          <a:xfrm>
            <a:off x="8491655" y="-8332"/>
            <a:ext cx="1920406" cy="922100"/>
          </a:xfrm>
          <a:prstGeom prst="rect">
            <a:avLst/>
          </a:prstGeom>
        </p:spPr>
      </p:pic>
    </p:spTree>
    <p:extLst>
      <p:ext uri="{BB962C8B-B14F-4D97-AF65-F5344CB8AC3E}">
        <p14:creationId xmlns:p14="http://schemas.microsoft.com/office/powerpoint/2010/main" val="1002440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12192000" cy="6858000"/>
          </a:xfrm>
          <a:prstGeom prst="rect">
            <a:avLst/>
          </a:prstGeom>
        </p:spPr>
      </p:pic>
      <p:pic>
        <p:nvPicPr>
          <p:cNvPr id="5" name="Immagine 4"/>
          <p:cNvPicPr>
            <a:picLocks noChangeAspect="1"/>
          </p:cNvPicPr>
          <p:nvPr/>
        </p:nvPicPr>
        <p:blipFill>
          <a:blip r:embed="rId3"/>
          <a:stretch>
            <a:fillRect/>
          </a:stretch>
        </p:blipFill>
        <p:spPr>
          <a:xfrm>
            <a:off x="9907412" y="186500"/>
            <a:ext cx="1920406" cy="922100"/>
          </a:xfrm>
          <a:prstGeom prst="rect">
            <a:avLst/>
          </a:prstGeom>
        </p:spPr>
      </p:pic>
    </p:spTree>
    <p:extLst>
      <p:ext uri="{BB962C8B-B14F-4D97-AF65-F5344CB8AC3E}">
        <p14:creationId xmlns:p14="http://schemas.microsoft.com/office/powerpoint/2010/main" val="22811867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 y="0"/>
            <a:ext cx="12192000" cy="6858000"/>
          </a:xfrm>
          <a:prstGeom prst="rect">
            <a:avLst/>
          </a:prstGeom>
        </p:spPr>
      </p:pic>
      <p:pic>
        <p:nvPicPr>
          <p:cNvPr id="5" name="Immagine 4"/>
          <p:cNvPicPr>
            <a:picLocks noChangeAspect="1"/>
          </p:cNvPicPr>
          <p:nvPr/>
        </p:nvPicPr>
        <p:blipFill>
          <a:blip r:embed="rId3"/>
          <a:stretch>
            <a:fillRect/>
          </a:stretch>
        </p:blipFill>
        <p:spPr>
          <a:xfrm>
            <a:off x="10341933" y="-174754"/>
            <a:ext cx="1920406" cy="922100"/>
          </a:xfrm>
          <a:prstGeom prst="rect">
            <a:avLst/>
          </a:prstGeom>
        </p:spPr>
      </p:pic>
    </p:spTree>
    <p:extLst>
      <p:ext uri="{BB962C8B-B14F-4D97-AF65-F5344CB8AC3E}">
        <p14:creationId xmlns:p14="http://schemas.microsoft.com/office/powerpoint/2010/main" val="6848410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 y="-35920"/>
            <a:ext cx="12192001" cy="6929840"/>
          </a:xfrm>
          <a:prstGeom prst="rect">
            <a:avLst/>
          </a:prstGeom>
        </p:spPr>
      </p:pic>
      <p:pic>
        <p:nvPicPr>
          <p:cNvPr id="5" name="Immagine 4"/>
          <p:cNvPicPr>
            <a:picLocks noChangeAspect="1"/>
          </p:cNvPicPr>
          <p:nvPr/>
        </p:nvPicPr>
        <p:blipFill>
          <a:blip r:embed="rId3"/>
          <a:stretch>
            <a:fillRect/>
          </a:stretch>
        </p:blipFill>
        <p:spPr>
          <a:xfrm>
            <a:off x="9867576" y="149047"/>
            <a:ext cx="2324424" cy="809738"/>
          </a:xfrm>
          <a:prstGeom prst="rect">
            <a:avLst/>
          </a:prstGeom>
        </p:spPr>
      </p:pic>
      <p:pic>
        <p:nvPicPr>
          <p:cNvPr id="6" name="Immagine 5"/>
          <p:cNvPicPr>
            <a:picLocks noChangeAspect="1"/>
          </p:cNvPicPr>
          <p:nvPr/>
        </p:nvPicPr>
        <p:blipFill>
          <a:blip r:embed="rId4"/>
          <a:stretch>
            <a:fillRect/>
          </a:stretch>
        </p:blipFill>
        <p:spPr>
          <a:xfrm>
            <a:off x="10271594" y="5935900"/>
            <a:ext cx="1920406" cy="922100"/>
          </a:xfrm>
          <a:prstGeom prst="rect">
            <a:avLst/>
          </a:prstGeom>
        </p:spPr>
      </p:pic>
      <p:pic>
        <p:nvPicPr>
          <p:cNvPr id="7" name="Immagine 6"/>
          <p:cNvPicPr>
            <a:picLocks noChangeAspect="1"/>
          </p:cNvPicPr>
          <p:nvPr/>
        </p:nvPicPr>
        <p:blipFill>
          <a:blip r:embed="rId4"/>
          <a:stretch>
            <a:fillRect/>
          </a:stretch>
        </p:blipFill>
        <p:spPr>
          <a:xfrm>
            <a:off x="10423994" y="6088300"/>
            <a:ext cx="1920406" cy="922100"/>
          </a:xfrm>
          <a:prstGeom prst="rect">
            <a:avLst/>
          </a:prstGeom>
        </p:spPr>
      </p:pic>
      <p:pic>
        <p:nvPicPr>
          <p:cNvPr id="8" name="Immagine 7"/>
          <p:cNvPicPr>
            <a:picLocks noChangeAspect="1"/>
          </p:cNvPicPr>
          <p:nvPr/>
        </p:nvPicPr>
        <p:blipFill>
          <a:blip r:embed="rId4"/>
          <a:stretch>
            <a:fillRect/>
          </a:stretch>
        </p:blipFill>
        <p:spPr>
          <a:xfrm>
            <a:off x="10576394" y="6240700"/>
            <a:ext cx="1920406" cy="922100"/>
          </a:xfrm>
          <a:prstGeom prst="rect">
            <a:avLst/>
          </a:prstGeom>
        </p:spPr>
      </p:pic>
      <p:pic>
        <p:nvPicPr>
          <p:cNvPr id="9" name="Immagine 8"/>
          <p:cNvPicPr>
            <a:picLocks noChangeAspect="1"/>
          </p:cNvPicPr>
          <p:nvPr/>
        </p:nvPicPr>
        <p:blipFill>
          <a:blip r:embed="rId4"/>
          <a:stretch>
            <a:fillRect/>
          </a:stretch>
        </p:blipFill>
        <p:spPr>
          <a:xfrm>
            <a:off x="10728794" y="6393100"/>
            <a:ext cx="1920406" cy="922100"/>
          </a:xfrm>
          <a:prstGeom prst="rect">
            <a:avLst/>
          </a:prstGeom>
        </p:spPr>
      </p:pic>
      <p:pic>
        <p:nvPicPr>
          <p:cNvPr id="10" name="Immagine 9"/>
          <p:cNvPicPr>
            <a:picLocks noChangeAspect="1"/>
          </p:cNvPicPr>
          <p:nvPr/>
        </p:nvPicPr>
        <p:blipFill>
          <a:blip r:embed="rId4"/>
          <a:stretch>
            <a:fillRect/>
          </a:stretch>
        </p:blipFill>
        <p:spPr>
          <a:xfrm>
            <a:off x="10192464" y="-16491"/>
            <a:ext cx="1920406" cy="922100"/>
          </a:xfrm>
          <a:prstGeom prst="rect">
            <a:avLst/>
          </a:prstGeom>
        </p:spPr>
      </p:pic>
    </p:spTree>
    <p:extLst>
      <p:ext uri="{BB962C8B-B14F-4D97-AF65-F5344CB8AC3E}">
        <p14:creationId xmlns:p14="http://schemas.microsoft.com/office/powerpoint/2010/main" val="10779183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25860"/>
            <a:ext cx="12192000" cy="6909720"/>
          </a:xfrm>
          <a:prstGeom prst="rect">
            <a:avLst/>
          </a:prstGeom>
        </p:spPr>
      </p:pic>
      <p:pic>
        <p:nvPicPr>
          <p:cNvPr id="5" name="Immagine 4"/>
          <p:cNvPicPr>
            <a:picLocks noChangeAspect="1"/>
          </p:cNvPicPr>
          <p:nvPr/>
        </p:nvPicPr>
        <p:blipFill>
          <a:blip r:embed="rId3"/>
          <a:stretch>
            <a:fillRect/>
          </a:stretch>
        </p:blipFill>
        <p:spPr>
          <a:xfrm>
            <a:off x="10045609" y="-25860"/>
            <a:ext cx="2146391" cy="800212"/>
          </a:xfrm>
          <a:prstGeom prst="rect">
            <a:avLst/>
          </a:prstGeom>
        </p:spPr>
      </p:pic>
      <p:pic>
        <p:nvPicPr>
          <p:cNvPr id="6" name="Immagine 5"/>
          <p:cNvPicPr>
            <a:picLocks noChangeAspect="1"/>
          </p:cNvPicPr>
          <p:nvPr/>
        </p:nvPicPr>
        <p:blipFill>
          <a:blip r:embed="rId4"/>
          <a:stretch>
            <a:fillRect/>
          </a:stretch>
        </p:blipFill>
        <p:spPr>
          <a:xfrm>
            <a:off x="10192464" y="-16491"/>
            <a:ext cx="1920406" cy="922100"/>
          </a:xfrm>
          <a:prstGeom prst="rect">
            <a:avLst/>
          </a:prstGeom>
        </p:spPr>
      </p:pic>
    </p:spTree>
    <p:extLst>
      <p:ext uri="{BB962C8B-B14F-4D97-AF65-F5344CB8AC3E}">
        <p14:creationId xmlns:p14="http://schemas.microsoft.com/office/powerpoint/2010/main" val="21073274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0"/>
            <a:ext cx="12192000" cy="6858000"/>
          </a:xfrm>
          <a:prstGeom prst="rect">
            <a:avLst/>
          </a:prstGeom>
        </p:spPr>
      </p:pic>
      <p:pic>
        <p:nvPicPr>
          <p:cNvPr id="5" name="Immagine 4"/>
          <p:cNvPicPr>
            <a:picLocks noChangeAspect="1"/>
          </p:cNvPicPr>
          <p:nvPr/>
        </p:nvPicPr>
        <p:blipFill>
          <a:blip r:embed="rId3"/>
          <a:stretch>
            <a:fillRect/>
          </a:stretch>
        </p:blipFill>
        <p:spPr>
          <a:xfrm>
            <a:off x="10620156" y="132040"/>
            <a:ext cx="1571844" cy="641355"/>
          </a:xfrm>
          <a:prstGeom prst="rect">
            <a:avLst/>
          </a:prstGeom>
        </p:spPr>
      </p:pic>
      <p:pic>
        <p:nvPicPr>
          <p:cNvPr id="6" name="Immagine 5"/>
          <p:cNvPicPr>
            <a:picLocks noChangeAspect="1"/>
          </p:cNvPicPr>
          <p:nvPr/>
        </p:nvPicPr>
        <p:blipFill>
          <a:blip r:embed="rId4"/>
          <a:stretch>
            <a:fillRect/>
          </a:stretch>
        </p:blipFill>
        <p:spPr>
          <a:xfrm>
            <a:off x="10271594" y="-148705"/>
            <a:ext cx="1920406" cy="922100"/>
          </a:xfrm>
          <a:prstGeom prst="rect">
            <a:avLst/>
          </a:prstGeom>
        </p:spPr>
      </p:pic>
    </p:spTree>
    <p:extLst>
      <p:ext uri="{BB962C8B-B14F-4D97-AF65-F5344CB8AC3E}">
        <p14:creationId xmlns:p14="http://schemas.microsoft.com/office/powerpoint/2010/main" val="8858697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 y="-12401"/>
            <a:ext cx="12192000" cy="6882801"/>
          </a:xfrm>
          <a:prstGeom prst="rect">
            <a:avLst/>
          </a:prstGeom>
        </p:spPr>
      </p:pic>
      <p:pic>
        <p:nvPicPr>
          <p:cNvPr id="5" name="Immagine 4"/>
          <p:cNvPicPr>
            <a:picLocks noChangeAspect="1"/>
          </p:cNvPicPr>
          <p:nvPr/>
        </p:nvPicPr>
        <p:blipFill>
          <a:blip r:embed="rId3"/>
          <a:stretch>
            <a:fillRect/>
          </a:stretch>
        </p:blipFill>
        <p:spPr>
          <a:xfrm>
            <a:off x="10972631" y="152129"/>
            <a:ext cx="1219370" cy="577075"/>
          </a:xfrm>
          <a:prstGeom prst="rect">
            <a:avLst/>
          </a:prstGeom>
        </p:spPr>
      </p:pic>
      <p:pic>
        <p:nvPicPr>
          <p:cNvPr id="6" name="Immagine 5"/>
          <p:cNvPicPr>
            <a:picLocks noChangeAspect="1"/>
          </p:cNvPicPr>
          <p:nvPr/>
        </p:nvPicPr>
        <p:blipFill>
          <a:blip r:embed="rId4"/>
          <a:stretch>
            <a:fillRect/>
          </a:stretch>
        </p:blipFill>
        <p:spPr>
          <a:xfrm>
            <a:off x="10375766" y="-192896"/>
            <a:ext cx="1920406" cy="922100"/>
          </a:xfrm>
          <a:prstGeom prst="rect">
            <a:avLst/>
          </a:prstGeom>
        </p:spPr>
      </p:pic>
    </p:spTree>
    <p:extLst>
      <p:ext uri="{BB962C8B-B14F-4D97-AF65-F5344CB8AC3E}">
        <p14:creationId xmlns:p14="http://schemas.microsoft.com/office/powerpoint/2010/main" val="15238665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1"/>
            <a:ext cx="12192000" cy="6858000"/>
          </a:xfrm>
          <a:prstGeom prst="rect">
            <a:avLst/>
          </a:prstGeom>
        </p:spPr>
      </p:pic>
      <p:pic>
        <p:nvPicPr>
          <p:cNvPr id="5" name="Immagine 4"/>
          <p:cNvPicPr>
            <a:picLocks noChangeAspect="1"/>
          </p:cNvPicPr>
          <p:nvPr/>
        </p:nvPicPr>
        <p:blipFill>
          <a:blip r:embed="rId3"/>
          <a:stretch>
            <a:fillRect/>
          </a:stretch>
        </p:blipFill>
        <p:spPr>
          <a:xfrm>
            <a:off x="10582050" y="232485"/>
            <a:ext cx="1609950" cy="658765"/>
          </a:xfrm>
          <a:prstGeom prst="rect">
            <a:avLst/>
          </a:prstGeom>
        </p:spPr>
      </p:pic>
      <p:pic>
        <p:nvPicPr>
          <p:cNvPr id="6" name="Immagine 5"/>
          <p:cNvPicPr>
            <a:picLocks noChangeAspect="1"/>
          </p:cNvPicPr>
          <p:nvPr/>
        </p:nvPicPr>
        <p:blipFill>
          <a:blip r:embed="rId4"/>
          <a:stretch>
            <a:fillRect/>
          </a:stretch>
        </p:blipFill>
        <p:spPr>
          <a:xfrm>
            <a:off x="10271594" y="-30850"/>
            <a:ext cx="1920406" cy="922100"/>
          </a:xfrm>
          <a:prstGeom prst="rect">
            <a:avLst/>
          </a:prstGeom>
        </p:spPr>
      </p:pic>
    </p:spTree>
    <p:extLst>
      <p:ext uri="{BB962C8B-B14F-4D97-AF65-F5344CB8AC3E}">
        <p14:creationId xmlns:p14="http://schemas.microsoft.com/office/powerpoint/2010/main" val="16348738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0" y="1"/>
            <a:ext cx="12192000" cy="6857999"/>
          </a:xfrm>
          <a:prstGeom prst="rect">
            <a:avLst/>
          </a:prstGeom>
        </p:spPr>
      </p:pic>
      <p:sp>
        <p:nvSpPr>
          <p:cNvPr id="7" name="Freccia a destra 6"/>
          <p:cNvSpPr/>
          <p:nvPr/>
        </p:nvSpPr>
        <p:spPr>
          <a:xfrm>
            <a:off x="185195" y="150471"/>
            <a:ext cx="918117" cy="1504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p:cNvSpPr/>
          <p:nvPr/>
        </p:nvSpPr>
        <p:spPr>
          <a:xfrm>
            <a:off x="8762035" y="4595149"/>
            <a:ext cx="995423" cy="138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p:cNvPicPr>
            <a:picLocks noChangeAspect="1"/>
          </p:cNvPicPr>
          <p:nvPr/>
        </p:nvPicPr>
        <p:blipFill>
          <a:blip r:embed="rId3"/>
          <a:stretch>
            <a:fillRect/>
          </a:stretch>
        </p:blipFill>
        <p:spPr>
          <a:xfrm>
            <a:off x="10271594" y="1853248"/>
            <a:ext cx="1920406" cy="922100"/>
          </a:xfrm>
          <a:prstGeom prst="rect">
            <a:avLst/>
          </a:prstGeom>
        </p:spPr>
      </p:pic>
    </p:spTree>
    <p:extLst>
      <p:ext uri="{BB962C8B-B14F-4D97-AF65-F5344CB8AC3E}">
        <p14:creationId xmlns:p14="http://schemas.microsoft.com/office/powerpoint/2010/main" val="39001724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12192000" cy="6858000"/>
          </a:xfrm>
          <a:prstGeom prst="rect">
            <a:avLst/>
          </a:prstGeom>
        </p:spPr>
      </p:pic>
      <p:sp>
        <p:nvSpPr>
          <p:cNvPr id="5" name="Freccia a sinistra 4"/>
          <p:cNvSpPr/>
          <p:nvPr/>
        </p:nvSpPr>
        <p:spPr>
          <a:xfrm>
            <a:off x="9097701" y="3345084"/>
            <a:ext cx="879676" cy="16204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sinistra 5"/>
          <p:cNvSpPr/>
          <p:nvPr/>
        </p:nvSpPr>
        <p:spPr>
          <a:xfrm>
            <a:off x="8356922" y="4143737"/>
            <a:ext cx="1400536" cy="1504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p:cNvPicPr>
            <a:picLocks noChangeAspect="1"/>
          </p:cNvPicPr>
          <p:nvPr/>
        </p:nvPicPr>
        <p:blipFill>
          <a:blip r:embed="rId3"/>
          <a:stretch>
            <a:fillRect/>
          </a:stretch>
        </p:blipFill>
        <p:spPr>
          <a:xfrm>
            <a:off x="10271594" y="429562"/>
            <a:ext cx="1920406" cy="922100"/>
          </a:xfrm>
          <a:prstGeom prst="rect">
            <a:avLst/>
          </a:prstGeom>
        </p:spPr>
      </p:pic>
      <p:pic>
        <p:nvPicPr>
          <p:cNvPr id="9" name="Immagine 8"/>
          <p:cNvPicPr>
            <a:picLocks noChangeAspect="1"/>
          </p:cNvPicPr>
          <p:nvPr/>
        </p:nvPicPr>
        <p:blipFill>
          <a:blip r:embed="rId4"/>
          <a:stretch>
            <a:fillRect/>
          </a:stretch>
        </p:blipFill>
        <p:spPr>
          <a:xfrm>
            <a:off x="-1" y="0"/>
            <a:ext cx="1747777" cy="520862"/>
          </a:xfrm>
          <a:prstGeom prst="rect">
            <a:avLst/>
          </a:prstGeom>
        </p:spPr>
      </p:pic>
    </p:spTree>
    <p:extLst>
      <p:ext uri="{BB962C8B-B14F-4D97-AF65-F5344CB8AC3E}">
        <p14:creationId xmlns:p14="http://schemas.microsoft.com/office/powerpoint/2010/main" val="4008245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0"/>
            <a:ext cx="12192000" cy="6858000"/>
          </a:xfrm>
          <a:prstGeom prst="rect">
            <a:avLst/>
          </a:prstGeom>
        </p:spPr>
      </p:pic>
      <p:pic>
        <p:nvPicPr>
          <p:cNvPr id="5" name="Immagine 4"/>
          <p:cNvPicPr>
            <a:picLocks noChangeAspect="1"/>
          </p:cNvPicPr>
          <p:nvPr/>
        </p:nvPicPr>
        <p:blipFill>
          <a:blip r:embed="rId3"/>
          <a:stretch>
            <a:fillRect/>
          </a:stretch>
        </p:blipFill>
        <p:spPr>
          <a:xfrm>
            <a:off x="10271595" y="1591868"/>
            <a:ext cx="1920406" cy="922100"/>
          </a:xfrm>
          <a:prstGeom prst="rect">
            <a:avLst/>
          </a:prstGeom>
        </p:spPr>
      </p:pic>
      <p:sp>
        <p:nvSpPr>
          <p:cNvPr id="6" name="Freccia in su 5"/>
          <p:cNvSpPr/>
          <p:nvPr/>
        </p:nvSpPr>
        <p:spPr>
          <a:xfrm>
            <a:off x="879676" y="4016415"/>
            <a:ext cx="717630" cy="17593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sinistra 6"/>
          <p:cNvSpPr/>
          <p:nvPr/>
        </p:nvSpPr>
        <p:spPr>
          <a:xfrm>
            <a:off x="6076709" y="2905246"/>
            <a:ext cx="1956121" cy="11111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035258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0"/>
            <a:ext cx="12192000" cy="6858000"/>
          </a:xfrm>
          <a:prstGeom prst="rect">
            <a:avLst/>
          </a:prstGeom>
        </p:spPr>
      </p:pic>
      <p:sp>
        <p:nvSpPr>
          <p:cNvPr id="5" name="Freccia in su 4"/>
          <p:cNvSpPr/>
          <p:nvPr/>
        </p:nvSpPr>
        <p:spPr>
          <a:xfrm>
            <a:off x="646111" y="1643605"/>
            <a:ext cx="569231" cy="9491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a:blip r:embed="rId3"/>
          <a:stretch>
            <a:fillRect/>
          </a:stretch>
        </p:blipFill>
        <p:spPr>
          <a:xfrm>
            <a:off x="10271595" y="1591868"/>
            <a:ext cx="1920406" cy="922100"/>
          </a:xfrm>
          <a:prstGeom prst="rect">
            <a:avLst/>
          </a:prstGeom>
        </p:spPr>
      </p:pic>
    </p:spTree>
    <p:extLst>
      <p:ext uri="{BB962C8B-B14F-4D97-AF65-F5344CB8AC3E}">
        <p14:creationId xmlns:p14="http://schemas.microsoft.com/office/powerpoint/2010/main" val="30625416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0" y="0"/>
            <a:ext cx="12192001" cy="6858000"/>
          </a:xfrm>
          <a:prstGeom prst="rect">
            <a:avLst/>
          </a:prstGeom>
        </p:spPr>
      </p:pic>
      <p:sp>
        <p:nvSpPr>
          <p:cNvPr id="5" name="Freccia a sinistra 4"/>
          <p:cNvSpPr/>
          <p:nvPr/>
        </p:nvSpPr>
        <p:spPr>
          <a:xfrm>
            <a:off x="4328932" y="1747777"/>
            <a:ext cx="2199190" cy="3051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a:blip r:embed="rId3"/>
          <a:stretch>
            <a:fillRect/>
          </a:stretch>
        </p:blipFill>
        <p:spPr>
          <a:xfrm>
            <a:off x="10381974" y="1130818"/>
            <a:ext cx="1920406" cy="922100"/>
          </a:xfrm>
          <a:prstGeom prst="rect">
            <a:avLst/>
          </a:prstGeom>
        </p:spPr>
      </p:pic>
      <p:sp>
        <p:nvSpPr>
          <p:cNvPr id="7" name="Titolo 3"/>
          <p:cNvSpPr txBox="1">
            <a:spLocks/>
          </p:cNvSpPr>
          <p:nvPr/>
        </p:nvSpPr>
        <p:spPr>
          <a:xfrm>
            <a:off x="1825760" y="3429000"/>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smtClean="0">
                <a:solidFill>
                  <a:srgbClr val="FF0000"/>
                </a:solidFill>
              </a:rPr>
              <a:t>ATTENZIONE: Non c’è la Copia Carbone Nascosta per Normativa (CCN)</a:t>
            </a:r>
            <a:r>
              <a:rPr lang="it-IT" sz="4400" dirty="0" smtClean="0">
                <a:solidFill>
                  <a:srgbClr val="FF0000"/>
                </a:solidFill>
              </a:rPr>
              <a:t/>
            </a:r>
            <a:br>
              <a:rPr lang="it-IT" sz="4400" dirty="0" smtClean="0">
                <a:solidFill>
                  <a:srgbClr val="FF0000"/>
                </a:solidFill>
              </a:rPr>
            </a:br>
            <a:endParaRPr lang="it-IT" dirty="0"/>
          </a:p>
        </p:txBody>
      </p:sp>
    </p:spTree>
    <p:extLst>
      <p:ext uri="{BB962C8B-B14F-4D97-AF65-F5344CB8AC3E}">
        <p14:creationId xmlns:p14="http://schemas.microsoft.com/office/powerpoint/2010/main" val="5460881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0" y="0"/>
            <a:ext cx="12192000" cy="6858000"/>
          </a:xfrm>
          <a:prstGeom prst="rect">
            <a:avLst/>
          </a:prstGeom>
        </p:spPr>
      </p:pic>
      <p:pic>
        <p:nvPicPr>
          <p:cNvPr id="5" name="Immagine 4"/>
          <p:cNvPicPr>
            <a:picLocks noChangeAspect="1"/>
          </p:cNvPicPr>
          <p:nvPr/>
        </p:nvPicPr>
        <p:blipFill>
          <a:blip r:embed="rId3"/>
          <a:stretch>
            <a:fillRect/>
          </a:stretch>
        </p:blipFill>
        <p:spPr>
          <a:xfrm>
            <a:off x="10381974" y="452718"/>
            <a:ext cx="1920406" cy="922100"/>
          </a:xfrm>
          <a:prstGeom prst="rect">
            <a:avLst/>
          </a:prstGeom>
        </p:spPr>
      </p:pic>
      <p:sp>
        <p:nvSpPr>
          <p:cNvPr id="6" name="Freccia a sinistra 5"/>
          <p:cNvSpPr/>
          <p:nvPr/>
        </p:nvSpPr>
        <p:spPr>
          <a:xfrm>
            <a:off x="3449256" y="1967399"/>
            <a:ext cx="1899216" cy="3167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sinistra 6"/>
          <p:cNvSpPr/>
          <p:nvPr/>
        </p:nvSpPr>
        <p:spPr>
          <a:xfrm>
            <a:off x="3599727" y="2847372"/>
            <a:ext cx="2496273" cy="4051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olo 1"/>
          <p:cNvSpPr txBox="1">
            <a:spLocks/>
          </p:cNvSpPr>
          <p:nvPr/>
        </p:nvSpPr>
        <p:spPr>
          <a:xfrm rot="10800000" flipV="1">
            <a:off x="5679612" y="815842"/>
            <a:ext cx="5120485" cy="163430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it-IT" sz="2800" dirty="0">
              <a:solidFill>
                <a:srgbClr val="FF0000"/>
              </a:solidFill>
            </a:endParaRPr>
          </a:p>
        </p:txBody>
      </p:sp>
    </p:spTree>
    <p:extLst>
      <p:ext uri="{BB962C8B-B14F-4D97-AF65-F5344CB8AC3E}">
        <p14:creationId xmlns:p14="http://schemas.microsoft.com/office/powerpoint/2010/main" val="7260623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0" y="1"/>
            <a:ext cx="12192000" cy="6858000"/>
          </a:xfrm>
          <a:prstGeom prst="rect">
            <a:avLst/>
          </a:prstGeom>
        </p:spPr>
      </p:pic>
      <p:sp>
        <p:nvSpPr>
          <p:cNvPr id="5" name="Freccia a destra 4"/>
          <p:cNvSpPr/>
          <p:nvPr/>
        </p:nvSpPr>
        <p:spPr>
          <a:xfrm>
            <a:off x="6771190" y="4815068"/>
            <a:ext cx="2048719" cy="486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a:blip r:embed="rId3"/>
          <a:stretch>
            <a:fillRect/>
          </a:stretch>
        </p:blipFill>
        <p:spPr>
          <a:xfrm>
            <a:off x="10381974" y="336971"/>
            <a:ext cx="1920406" cy="922100"/>
          </a:xfrm>
          <a:prstGeom prst="rect">
            <a:avLst/>
          </a:prstGeom>
        </p:spPr>
      </p:pic>
    </p:spTree>
    <p:extLst>
      <p:ext uri="{BB962C8B-B14F-4D97-AF65-F5344CB8AC3E}">
        <p14:creationId xmlns:p14="http://schemas.microsoft.com/office/powerpoint/2010/main" val="22352226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0"/>
            <a:ext cx="12192000" cy="6858000"/>
          </a:xfrm>
          <a:prstGeom prst="rect">
            <a:avLst/>
          </a:prstGeom>
        </p:spPr>
      </p:pic>
      <p:pic>
        <p:nvPicPr>
          <p:cNvPr id="5" name="Immagine 4"/>
          <p:cNvPicPr>
            <a:picLocks noChangeAspect="1"/>
          </p:cNvPicPr>
          <p:nvPr/>
        </p:nvPicPr>
        <p:blipFill>
          <a:blip r:embed="rId3"/>
          <a:stretch>
            <a:fillRect/>
          </a:stretch>
        </p:blipFill>
        <p:spPr>
          <a:xfrm>
            <a:off x="10381975" y="931148"/>
            <a:ext cx="1920406" cy="922100"/>
          </a:xfrm>
          <a:prstGeom prst="rect">
            <a:avLst/>
          </a:prstGeom>
        </p:spPr>
      </p:pic>
      <p:sp>
        <p:nvSpPr>
          <p:cNvPr id="6" name="Freccia a sinistra 5"/>
          <p:cNvSpPr/>
          <p:nvPr/>
        </p:nvSpPr>
        <p:spPr>
          <a:xfrm>
            <a:off x="6030410" y="1134319"/>
            <a:ext cx="1805651" cy="71892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sinistra 6"/>
          <p:cNvSpPr/>
          <p:nvPr/>
        </p:nvSpPr>
        <p:spPr>
          <a:xfrm>
            <a:off x="6030410" y="2305966"/>
            <a:ext cx="1805651" cy="69187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323169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5293" y="0"/>
            <a:ext cx="12176708" cy="6858000"/>
          </a:xfrm>
          <a:prstGeom prst="rect">
            <a:avLst/>
          </a:prstGeom>
        </p:spPr>
      </p:pic>
      <p:pic>
        <p:nvPicPr>
          <p:cNvPr id="5" name="Immagine 4"/>
          <p:cNvPicPr>
            <a:picLocks noChangeAspect="1"/>
          </p:cNvPicPr>
          <p:nvPr/>
        </p:nvPicPr>
        <p:blipFill>
          <a:blip r:embed="rId3"/>
          <a:stretch>
            <a:fillRect/>
          </a:stretch>
        </p:blipFill>
        <p:spPr>
          <a:xfrm>
            <a:off x="9351828" y="774899"/>
            <a:ext cx="1920406" cy="922100"/>
          </a:xfrm>
          <a:prstGeom prst="rect">
            <a:avLst/>
          </a:prstGeom>
        </p:spPr>
      </p:pic>
      <p:sp>
        <p:nvSpPr>
          <p:cNvPr id="6" name="Freccia a sinistra 5"/>
          <p:cNvSpPr/>
          <p:nvPr/>
        </p:nvSpPr>
        <p:spPr>
          <a:xfrm>
            <a:off x="5694744" y="2720630"/>
            <a:ext cx="405114"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p:cNvSpPr/>
          <p:nvPr/>
        </p:nvSpPr>
        <p:spPr>
          <a:xfrm>
            <a:off x="5694744" y="2847372"/>
            <a:ext cx="40511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su 7"/>
          <p:cNvSpPr/>
          <p:nvPr/>
        </p:nvSpPr>
        <p:spPr>
          <a:xfrm>
            <a:off x="11272234" y="1696999"/>
            <a:ext cx="684414" cy="75683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235325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0"/>
            <a:ext cx="12192000" cy="6858000"/>
          </a:xfrm>
          <a:prstGeom prst="rect">
            <a:avLst/>
          </a:prstGeom>
        </p:spPr>
      </p:pic>
      <p:pic>
        <p:nvPicPr>
          <p:cNvPr id="5" name="Immagine 4"/>
          <p:cNvPicPr>
            <a:picLocks noChangeAspect="1"/>
          </p:cNvPicPr>
          <p:nvPr/>
        </p:nvPicPr>
        <p:blipFill>
          <a:blip r:embed="rId3"/>
          <a:stretch>
            <a:fillRect/>
          </a:stretch>
        </p:blipFill>
        <p:spPr>
          <a:xfrm>
            <a:off x="9363403" y="931148"/>
            <a:ext cx="1920406" cy="922100"/>
          </a:xfrm>
          <a:prstGeom prst="rect">
            <a:avLst/>
          </a:prstGeom>
        </p:spPr>
      </p:pic>
      <p:sp>
        <p:nvSpPr>
          <p:cNvPr id="6" name="Titolo 1"/>
          <p:cNvSpPr txBox="1">
            <a:spLocks/>
          </p:cNvSpPr>
          <p:nvPr/>
        </p:nvSpPr>
        <p:spPr>
          <a:xfrm>
            <a:off x="3993266" y="1631413"/>
            <a:ext cx="802719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smtClean="0">
                <a:solidFill>
                  <a:srgbClr val="FF0000"/>
                </a:solidFill>
              </a:rPr>
              <a:t>Si può anche aprire il messaggio a pagina intera</a:t>
            </a:r>
            <a:endParaRPr lang="it-IT" dirty="0">
              <a:solidFill>
                <a:srgbClr val="FF0000"/>
              </a:solidFill>
            </a:endParaRPr>
          </a:p>
        </p:txBody>
      </p:sp>
      <p:sp>
        <p:nvSpPr>
          <p:cNvPr id="8" name="Freccia in giù 7"/>
          <p:cNvSpPr/>
          <p:nvPr/>
        </p:nvSpPr>
        <p:spPr>
          <a:xfrm>
            <a:off x="6632294" y="1152983"/>
            <a:ext cx="1111169" cy="6063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16666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endParaRPr lang="it-IT"/>
          </a:p>
        </p:txBody>
      </p:sp>
      <p:sp>
        <p:nvSpPr>
          <p:cNvPr id="8" name="Segnaposto contenuto 7"/>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0" y="0"/>
            <a:ext cx="12192000" cy="6858000"/>
          </a:xfrm>
          <a:prstGeom prst="rect">
            <a:avLst/>
          </a:prstGeom>
        </p:spPr>
      </p:pic>
      <p:pic>
        <p:nvPicPr>
          <p:cNvPr id="5" name="Immagine 4"/>
          <p:cNvPicPr>
            <a:picLocks noChangeAspect="1"/>
          </p:cNvPicPr>
          <p:nvPr/>
        </p:nvPicPr>
        <p:blipFill>
          <a:blip r:embed="rId3"/>
          <a:stretch>
            <a:fillRect/>
          </a:stretch>
        </p:blipFill>
        <p:spPr>
          <a:xfrm>
            <a:off x="10543468" y="235249"/>
            <a:ext cx="1609950" cy="600159"/>
          </a:xfrm>
          <a:prstGeom prst="rect">
            <a:avLst/>
          </a:prstGeom>
        </p:spPr>
      </p:pic>
      <p:pic>
        <p:nvPicPr>
          <p:cNvPr id="6" name="Immagine 5"/>
          <p:cNvPicPr>
            <a:picLocks noChangeAspect="1"/>
          </p:cNvPicPr>
          <p:nvPr/>
        </p:nvPicPr>
        <p:blipFill>
          <a:blip r:embed="rId4"/>
          <a:stretch>
            <a:fillRect/>
          </a:stretch>
        </p:blipFill>
        <p:spPr>
          <a:xfrm>
            <a:off x="10350530" y="-30849"/>
            <a:ext cx="1920406" cy="922100"/>
          </a:xfrm>
          <a:prstGeom prst="rect">
            <a:avLst/>
          </a:prstGeom>
        </p:spPr>
      </p:pic>
    </p:spTree>
    <p:extLst>
      <p:ext uri="{BB962C8B-B14F-4D97-AF65-F5344CB8AC3E}">
        <p14:creationId xmlns:p14="http://schemas.microsoft.com/office/powerpoint/2010/main" val="1314720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a:p>
        </p:txBody>
      </p:sp>
      <p:sp>
        <p:nvSpPr>
          <p:cNvPr id="4" name="Titolo 3"/>
          <p:cNvSpPr>
            <a:spLocks noGrp="1"/>
          </p:cNvSpPr>
          <p:nvPr>
            <p:ph type="title"/>
          </p:nvPr>
        </p:nvSpPr>
        <p:spPr/>
        <p:txBody>
          <a:bodyPr/>
          <a:lstStyle/>
          <a:p>
            <a:endParaRPr lang="it-IT"/>
          </a:p>
        </p:txBody>
      </p:sp>
      <p:pic>
        <p:nvPicPr>
          <p:cNvPr id="5" name="Immagine 4"/>
          <p:cNvPicPr>
            <a:picLocks noChangeAspect="1"/>
          </p:cNvPicPr>
          <p:nvPr/>
        </p:nvPicPr>
        <p:blipFill>
          <a:blip r:embed="rId2"/>
          <a:stretch>
            <a:fillRect/>
          </a:stretch>
        </p:blipFill>
        <p:spPr>
          <a:xfrm>
            <a:off x="0" y="0"/>
            <a:ext cx="12192000" cy="6858000"/>
          </a:xfrm>
          <a:prstGeom prst="rect">
            <a:avLst/>
          </a:prstGeom>
        </p:spPr>
      </p:pic>
      <p:pic>
        <p:nvPicPr>
          <p:cNvPr id="6" name="Immagine 5"/>
          <p:cNvPicPr>
            <a:picLocks noChangeAspect="1"/>
          </p:cNvPicPr>
          <p:nvPr/>
        </p:nvPicPr>
        <p:blipFill>
          <a:blip r:embed="rId3"/>
          <a:stretch>
            <a:fillRect/>
          </a:stretch>
        </p:blipFill>
        <p:spPr>
          <a:xfrm>
            <a:off x="9282380" y="931148"/>
            <a:ext cx="1920406" cy="922100"/>
          </a:xfrm>
          <a:prstGeom prst="rect">
            <a:avLst/>
          </a:prstGeom>
        </p:spPr>
      </p:pic>
      <p:sp>
        <p:nvSpPr>
          <p:cNvPr id="7" name="Freccia a sinistra 6"/>
          <p:cNvSpPr/>
          <p:nvPr/>
        </p:nvSpPr>
        <p:spPr>
          <a:xfrm flipV="1">
            <a:off x="5683169" y="1742228"/>
            <a:ext cx="740779" cy="653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p:cNvSpPr/>
          <p:nvPr/>
        </p:nvSpPr>
        <p:spPr>
          <a:xfrm>
            <a:off x="5683169" y="1828748"/>
            <a:ext cx="74077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in su 8"/>
          <p:cNvSpPr/>
          <p:nvPr/>
        </p:nvSpPr>
        <p:spPr>
          <a:xfrm>
            <a:off x="11412638" y="1643605"/>
            <a:ext cx="393539" cy="6713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656080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1"/>
            <a:ext cx="12192000" cy="6858000"/>
          </a:xfrm>
          <a:prstGeom prst="rect">
            <a:avLst/>
          </a:prstGeom>
        </p:spPr>
      </p:pic>
      <p:pic>
        <p:nvPicPr>
          <p:cNvPr id="5" name="Immagine 4"/>
          <p:cNvPicPr>
            <a:picLocks noChangeAspect="1"/>
          </p:cNvPicPr>
          <p:nvPr/>
        </p:nvPicPr>
        <p:blipFill>
          <a:blip r:embed="rId3"/>
          <a:stretch>
            <a:fillRect/>
          </a:stretch>
        </p:blipFill>
        <p:spPr>
          <a:xfrm>
            <a:off x="9201011" y="340839"/>
            <a:ext cx="1920406" cy="922100"/>
          </a:xfrm>
          <a:prstGeom prst="rect">
            <a:avLst/>
          </a:prstGeom>
        </p:spPr>
      </p:pic>
      <p:sp>
        <p:nvSpPr>
          <p:cNvPr id="6" name="Freccia a sinistra 5"/>
          <p:cNvSpPr/>
          <p:nvPr/>
        </p:nvSpPr>
        <p:spPr>
          <a:xfrm>
            <a:off x="3599727" y="5220182"/>
            <a:ext cx="2870521" cy="86810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
          <p:cNvSpPr txBox="1">
            <a:spLocks/>
          </p:cNvSpPr>
          <p:nvPr/>
        </p:nvSpPr>
        <p:spPr>
          <a:xfrm>
            <a:off x="798511" y="605118"/>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smtClean="0"/>
              <a:t>Allegato che </a:t>
            </a:r>
            <a:endParaRPr lang="it-IT" dirty="0"/>
          </a:p>
        </p:txBody>
      </p:sp>
      <p:sp>
        <p:nvSpPr>
          <p:cNvPr id="8" name="Titolo 1"/>
          <p:cNvSpPr txBox="1">
            <a:spLocks/>
          </p:cNvSpPr>
          <p:nvPr/>
        </p:nvSpPr>
        <p:spPr>
          <a:xfrm>
            <a:off x="2953331" y="3819652"/>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mtClean="0">
                <a:solidFill>
                  <a:srgbClr val="FF0000"/>
                </a:solidFill>
              </a:rPr>
              <a:t>Allegato che contiene il messaggio inviato</a:t>
            </a:r>
            <a:endParaRPr lang="it-IT" dirty="0">
              <a:solidFill>
                <a:srgbClr val="FF0000"/>
              </a:solidFill>
            </a:endParaRPr>
          </a:p>
        </p:txBody>
      </p:sp>
    </p:spTree>
    <p:extLst>
      <p:ext uri="{BB962C8B-B14F-4D97-AF65-F5344CB8AC3E}">
        <p14:creationId xmlns:p14="http://schemas.microsoft.com/office/powerpoint/2010/main" val="7662837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970202" y="461050"/>
            <a:ext cx="9404723" cy="5198970"/>
          </a:xfrm>
        </p:spPr>
        <p:txBody>
          <a:bodyPr/>
          <a:lstStyle/>
          <a:p>
            <a:r>
              <a:rPr lang="it-IT" dirty="0" smtClean="0"/>
              <a:t>IMPORTANTE</a:t>
            </a:r>
            <a:br>
              <a:rPr lang="it-IT" dirty="0" smtClean="0"/>
            </a:br>
            <a:r>
              <a:rPr lang="it-IT" dirty="0"/>
              <a:t/>
            </a:r>
            <a:br>
              <a:rPr lang="it-IT" dirty="0"/>
            </a:br>
            <a:r>
              <a:rPr lang="it-IT" dirty="0" smtClean="0"/>
              <a:t>La consegna non è una conferma di lettura, ma legalmente attesta la consegna del messaggio al destinatario, proprio come la ricevuta di ritorno, in una raccomandata!</a:t>
            </a:r>
            <a:endParaRPr lang="it-IT" dirty="0"/>
          </a:p>
        </p:txBody>
      </p:sp>
      <p:pic>
        <p:nvPicPr>
          <p:cNvPr id="5" name="Immagine 4"/>
          <p:cNvPicPr>
            <a:picLocks noChangeAspect="1"/>
          </p:cNvPicPr>
          <p:nvPr/>
        </p:nvPicPr>
        <p:blipFill>
          <a:blip r:embed="rId2"/>
          <a:stretch>
            <a:fillRect/>
          </a:stretch>
        </p:blipFill>
        <p:spPr>
          <a:xfrm>
            <a:off x="8286611" y="0"/>
            <a:ext cx="1920406" cy="922100"/>
          </a:xfrm>
          <a:prstGeom prst="rect">
            <a:avLst/>
          </a:prstGeom>
        </p:spPr>
      </p:pic>
    </p:spTree>
    <p:extLst>
      <p:ext uri="{BB962C8B-B14F-4D97-AF65-F5344CB8AC3E}">
        <p14:creationId xmlns:p14="http://schemas.microsoft.com/office/powerpoint/2010/main" val="16920074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0" y="0"/>
            <a:ext cx="12192000" cy="6858000"/>
          </a:xfrm>
          <a:prstGeom prst="rect">
            <a:avLst/>
          </a:prstGeom>
        </p:spPr>
      </p:pic>
      <p:pic>
        <p:nvPicPr>
          <p:cNvPr id="5" name="Immagine 4"/>
          <p:cNvPicPr>
            <a:picLocks noChangeAspect="1"/>
          </p:cNvPicPr>
          <p:nvPr/>
        </p:nvPicPr>
        <p:blipFill>
          <a:blip r:embed="rId3"/>
          <a:stretch>
            <a:fillRect/>
          </a:stretch>
        </p:blipFill>
        <p:spPr>
          <a:xfrm>
            <a:off x="0" y="11907"/>
            <a:ext cx="1204275" cy="482282"/>
          </a:xfrm>
          <a:prstGeom prst="rect">
            <a:avLst/>
          </a:prstGeom>
        </p:spPr>
      </p:pic>
      <p:pic>
        <p:nvPicPr>
          <p:cNvPr id="6" name="Immagine 5"/>
          <p:cNvPicPr>
            <a:picLocks noChangeAspect="1"/>
          </p:cNvPicPr>
          <p:nvPr/>
        </p:nvPicPr>
        <p:blipFill>
          <a:blip r:embed="rId4"/>
          <a:stretch>
            <a:fillRect/>
          </a:stretch>
        </p:blipFill>
        <p:spPr>
          <a:xfrm>
            <a:off x="-128184" y="132974"/>
            <a:ext cx="1920406" cy="922100"/>
          </a:xfrm>
          <a:prstGeom prst="rect">
            <a:avLst/>
          </a:prstGeom>
        </p:spPr>
      </p:pic>
      <p:sp>
        <p:nvSpPr>
          <p:cNvPr id="7" name="Freccia a destra 6"/>
          <p:cNvSpPr/>
          <p:nvPr/>
        </p:nvSpPr>
        <p:spPr>
          <a:xfrm>
            <a:off x="6146157" y="3368233"/>
            <a:ext cx="1562582" cy="9375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252225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1"/>
            <a:ext cx="12192000" cy="6858000"/>
          </a:xfrm>
          <a:prstGeom prst="rect">
            <a:avLst/>
          </a:prstGeom>
        </p:spPr>
      </p:pic>
      <p:pic>
        <p:nvPicPr>
          <p:cNvPr id="5" name="Immagine 4"/>
          <p:cNvPicPr>
            <a:picLocks noChangeAspect="1"/>
          </p:cNvPicPr>
          <p:nvPr/>
        </p:nvPicPr>
        <p:blipFill>
          <a:blip r:embed="rId3"/>
          <a:stretch>
            <a:fillRect/>
          </a:stretch>
        </p:blipFill>
        <p:spPr>
          <a:xfrm>
            <a:off x="9420930" y="396150"/>
            <a:ext cx="1920406" cy="922100"/>
          </a:xfrm>
          <a:prstGeom prst="rect">
            <a:avLst/>
          </a:prstGeom>
        </p:spPr>
      </p:pic>
      <p:sp>
        <p:nvSpPr>
          <p:cNvPr id="6" name="Freccia a sinistra 5"/>
          <p:cNvSpPr/>
          <p:nvPr/>
        </p:nvSpPr>
        <p:spPr>
          <a:xfrm>
            <a:off x="4768770" y="1458410"/>
            <a:ext cx="2939969" cy="5945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662474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1"/>
            <a:ext cx="12192000" cy="6858000"/>
          </a:xfrm>
          <a:prstGeom prst="rect">
            <a:avLst/>
          </a:prstGeom>
        </p:spPr>
      </p:pic>
      <p:pic>
        <p:nvPicPr>
          <p:cNvPr id="5" name="Immagine 4"/>
          <p:cNvPicPr>
            <a:picLocks noChangeAspect="1"/>
          </p:cNvPicPr>
          <p:nvPr/>
        </p:nvPicPr>
        <p:blipFill>
          <a:blip r:embed="rId3"/>
          <a:stretch>
            <a:fillRect/>
          </a:stretch>
        </p:blipFill>
        <p:spPr>
          <a:xfrm>
            <a:off x="9386206" y="336971"/>
            <a:ext cx="1920406" cy="922100"/>
          </a:xfrm>
          <a:prstGeom prst="rect">
            <a:avLst/>
          </a:prstGeom>
        </p:spPr>
      </p:pic>
      <p:sp>
        <p:nvSpPr>
          <p:cNvPr id="6" name="Freccia a destra 5"/>
          <p:cNvSpPr/>
          <p:nvPr/>
        </p:nvSpPr>
        <p:spPr>
          <a:xfrm>
            <a:off x="5752618" y="1701480"/>
            <a:ext cx="451413" cy="572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sinistra 6"/>
          <p:cNvSpPr/>
          <p:nvPr/>
        </p:nvSpPr>
        <p:spPr>
          <a:xfrm>
            <a:off x="5752618" y="1968995"/>
            <a:ext cx="486136" cy="565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733964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1"/>
            <a:ext cx="12192000" cy="6858000"/>
          </a:xfrm>
          <a:prstGeom prst="rect">
            <a:avLst/>
          </a:prstGeom>
        </p:spPr>
      </p:pic>
      <p:sp>
        <p:nvSpPr>
          <p:cNvPr id="5" name="Freccia a sinistra 4"/>
          <p:cNvSpPr/>
          <p:nvPr/>
        </p:nvSpPr>
        <p:spPr>
          <a:xfrm>
            <a:off x="7870784" y="1243027"/>
            <a:ext cx="1655180" cy="26621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a:blip r:embed="rId3"/>
          <a:stretch>
            <a:fillRect/>
          </a:stretch>
        </p:blipFill>
        <p:spPr>
          <a:xfrm>
            <a:off x="9386206" y="336971"/>
            <a:ext cx="1920406" cy="922100"/>
          </a:xfrm>
          <a:prstGeom prst="rect">
            <a:avLst/>
          </a:prstGeom>
        </p:spPr>
      </p:pic>
    </p:spTree>
    <p:extLst>
      <p:ext uri="{BB962C8B-B14F-4D97-AF65-F5344CB8AC3E}">
        <p14:creationId xmlns:p14="http://schemas.microsoft.com/office/powerpoint/2010/main" val="12138457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0"/>
            <a:ext cx="12192000" cy="6858000"/>
          </a:xfrm>
          <a:prstGeom prst="rect">
            <a:avLst/>
          </a:prstGeom>
        </p:spPr>
      </p:pic>
      <p:sp>
        <p:nvSpPr>
          <p:cNvPr id="5" name="Freccia a sinistra 4"/>
          <p:cNvSpPr/>
          <p:nvPr/>
        </p:nvSpPr>
        <p:spPr>
          <a:xfrm>
            <a:off x="4394522" y="1275484"/>
            <a:ext cx="1701479" cy="3356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a:blip r:embed="rId3"/>
          <a:stretch>
            <a:fillRect/>
          </a:stretch>
        </p:blipFill>
        <p:spPr>
          <a:xfrm>
            <a:off x="9386206" y="336971"/>
            <a:ext cx="1920406" cy="922100"/>
          </a:xfrm>
          <a:prstGeom prst="rect">
            <a:avLst/>
          </a:prstGeom>
        </p:spPr>
      </p:pic>
    </p:spTree>
    <p:extLst>
      <p:ext uri="{BB962C8B-B14F-4D97-AF65-F5344CB8AC3E}">
        <p14:creationId xmlns:p14="http://schemas.microsoft.com/office/powerpoint/2010/main" val="31172927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14213" y="2431989"/>
            <a:ext cx="9404723" cy="1400530"/>
          </a:xfrm>
        </p:spPr>
        <p:txBody>
          <a:bodyPr/>
          <a:lstStyle/>
          <a:p>
            <a:r>
              <a:rPr lang="it-IT" dirty="0" smtClean="0"/>
              <a:t>Se inoltriamo una mail da PEC a casella PEO cosa Succede?</a:t>
            </a:r>
            <a:endParaRPr lang="it-IT" dirty="0"/>
          </a:p>
        </p:txBody>
      </p:sp>
      <p:pic>
        <p:nvPicPr>
          <p:cNvPr id="4" name="Immagine 3"/>
          <p:cNvPicPr>
            <a:picLocks noChangeAspect="1"/>
          </p:cNvPicPr>
          <p:nvPr/>
        </p:nvPicPr>
        <p:blipFill>
          <a:blip r:embed="rId2"/>
          <a:stretch>
            <a:fillRect/>
          </a:stretch>
        </p:blipFill>
        <p:spPr>
          <a:xfrm>
            <a:off x="8494955" y="0"/>
            <a:ext cx="1920406" cy="922100"/>
          </a:xfrm>
          <a:prstGeom prst="rect">
            <a:avLst/>
          </a:prstGeom>
        </p:spPr>
      </p:pic>
    </p:spTree>
    <p:extLst>
      <p:ext uri="{BB962C8B-B14F-4D97-AF65-F5344CB8AC3E}">
        <p14:creationId xmlns:p14="http://schemas.microsoft.com/office/powerpoint/2010/main" val="40467162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0"/>
            <a:ext cx="12192000" cy="6858000"/>
          </a:xfrm>
          <a:prstGeom prst="rect">
            <a:avLst/>
          </a:prstGeom>
        </p:spPr>
      </p:pic>
      <p:sp>
        <p:nvSpPr>
          <p:cNvPr id="5" name="Freccia a sinistra 4"/>
          <p:cNvSpPr/>
          <p:nvPr/>
        </p:nvSpPr>
        <p:spPr>
          <a:xfrm>
            <a:off x="4201610" y="972273"/>
            <a:ext cx="1805651" cy="2430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sinistra 5"/>
          <p:cNvSpPr/>
          <p:nvPr/>
        </p:nvSpPr>
        <p:spPr>
          <a:xfrm>
            <a:off x="2754775" y="2052918"/>
            <a:ext cx="1736202" cy="20414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sinistra 6"/>
          <p:cNvSpPr/>
          <p:nvPr/>
        </p:nvSpPr>
        <p:spPr>
          <a:xfrm>
            <a:off x="2384385" y="3055716"/>
            <a:ext cx="1817225" cy="2314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giù 7"/>
          <p:cNvSpPr/>
          <p:nvPr/>
        </p:nvSpPr>
        <p:spPr>
          <a:xfrm>
            <a:off x="9745884" y="4150658"/>
            <a:ext cx="1030147" cy="868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stretch>
            <a:fillRect/>
          </a:stretch>
        </p:blipFill>
        <p:spPr>
          <a:xfrm>
            <a:off x="7825478" y="171707"/>
            <a:ext cx="1920406" cy="922100"/>
          </a:xfrm>
          <a:prstGeom prst="rect">
            <a:avLst/>
          </a:prstGeom>
        </p:spPr>
      </p:pic>
    </p:spTree>
    <p:extLst>
      <p:ext uri="{BB962C8B-B14F-4D97-AF65-F5344CB8AC3E}">
        <p14:creationId xmlns:p14="http://schemas.microsoft.com/office/powerpoint/2010/main" val="32496727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a:blip r:embed="rId2"/>
          <a:stretch>
            <a:fillRect/>
          </a:stretch>
        </p:blipFill>
        <p:spPr>
          <a:xfrm>
            <a:off x="1" y="1"/>
            <a:ext cx="12192000" cy="6858000"/>
          </a:xfrm>
          <a:prstGeom prst="rect">
            <a:avLst/>
          </a:prstGeom>
        </p:spPr>
      </p:pic>
      <p:pic>
        <p:nvPicPr>
          <p:cNvPr id="5" name="Immagine 4"/>
          <p:cNvPicPr>
            <a:picLocks noChangeAspect="1"/>
          </p:cNvPicPr>
          <p:nvPr/>
        </p:nvPicPr>
        <p:blipFill>
          <a:blip r:embed="rId3"/>
          <a:stretch>
            <a:fillRect/>
          </a:stretch>
        </p:blipFill>
        <p:spPr>
          <a:xfrm>
            <a:off x="173623" y="2858947"/>
            <a:ext cx="4310508" cy="3366233"/>
          </a:xfrm>
          <a:prstGeom prst="rect">
            <a:avLst/>
          </a:prstGeom>
        </p:spPr>
      </p:pic>
      <p:pic>
        <p:nvPicPr>
          <p:cNvPr id="6" name="Immagine 5"/>
          <p:cNvPicPr>
            <a:picLocks noChangeAspect="1"/>
          </p:cNvPicPr>
          <p:nvPr/>
        </p:nvPicPr>
        <p:blipFill>
          <a:blip r:embed="rId4"/>
          <a:stretch>
            <a:fillRect/>
          </a:stretch>
        </p:blipFill>
        <p:spPr>
          <a:xfrm>
            <a:off x="9161316" y="-198199"/>
            <a:ext cx="1920406" cy="922100"/>
          </a:xfrm>
          <a:prstGeom prst="rect">
            <a:avLst/>
          </a:prstGeom>
        </p:spPr>
      </p:pic>
    </p:spTree>
    <p:extLst>
      <p:ext uri="{BB962C8B-B14F-4D97-AF65-F5344CB8AC3E}">
        <p14:creationId xmlns:p14="http://schemas.microsoft.com/office/powerpoint/2010/main" val="29210394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0" y="0"/>
            <a:ext cx="12192000" cy="6858000"/>
          </a:xfrm>
          <a:prstGeom prst="rect">
            <a:avLst/>
          </a:prstGeom>
        </p:spPr>
      </p:pic>
      <p:pic>
        <p:nvPicPr>
          <p:cNvPr id="5" name="Immagine 4"/>
          <p:cNvPicPr>
            <a:picLocks noChangeAspect="1"/>
          </p:cNvPicPr>
          <p:nvPr/>
        </p:nvPicPr>
        <p:blipFill>
          <a:blip r:embed="rId3"/>
          <a:stretch>
            <a:fillRect/>
          </a:stretch>
        </p:blipFill>
        <p:spPr>
          <a:xfrm>
            <a:off x="9330186" y="345327"/>
            <a:ext cx="1920406" cy="922100"/>
          </a:xfrm>
          <a:prstGeom prst="rect">
            <a:avLst/>
          </a:prstGeom>
        </p:spPr>
      </p:pic>
      <p:sp>
        <p:nvSpPr>
          <p:cNvPr id="6" name="Freccia in su 5"/>
          <p:cNvSpPr/>
          <p:nvPr/>
        </p:nvSpPr>
        <p:spPr>
          <a:xfrm>
            <a:off x="4328932" y="2210765"/>
            <a:ext cx="462987" cy="12182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741937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0592" y="2408840"/>
            <a:ext cx="9404723" cy="1400530"/>
          </a:xfrm>
        </p:spPr>
        <p:txBody>
          <a:bodyPr/>
          <a:lstStyle/>
          <a:p>
            <a:r>
              <a:rPr lang="it-IT" dirty="0" smtClean="0"/>
              <a:t>Possiamo ricevere una mail da PEO a Casella PEC?</a:t>
            </a:r>
            <a:endParaRPr lang="it-IT" dirty="0"/>
          </a:p>
        </p:txBody>
      </p:sp>
      <p:pic>
        <p:nvPicPr>
          <p:cNvPr id="4" name="Immagine 3"/>
          <p:cNvPicPr>
            <a:picLocks noChangeAspect="1"/>
          </p:cNvPicPr>
          <p:nvPr/>
        </p:nvPicPr>
        <p:blipFill>
          <a:blip r:embed="rId2"/>
          <a:stretch>
            <a:fillRect/>
          </a:stretch>
        </p:blipFill>
        <p:spPr>
          <a:xfrm>
            <a:off x="8483380" y="127322"/>
            <a:ext cx="1920406" cy="922100"/>
          </a:xfrm>
          <a:prstGeom prst="rect">
            <a:avLst/>
          </a:prstGeom>
        </p:spPr>
      </p:pic>
    </p:spTree>
    <p:extLst>
      <p:ext uri="{BB962C8B-B14F-4D97-AF65-F5344CB8AC3E}">
        <p14:creationId xmlns:p14="http://schemas.microsoft.com/office/powerpoint/2010/main" val="6306824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0" y="0"/>
            <a:ext cx="12192000" cy="6858000"/>
          </a:xfrm>
          <a:prstGeom prst="rect">
            <a:avLst/>
          </a:prstGeom>
        </p:spPr>
      </p:pic>
      <p:sp>
        <p:nvSpPr>
          <p:cNvPr id="5" name="Freccia in giù 4"/>
          <p:cNvSpPr/>
          <p:nvPr/>
        </p:nvSpPr>
        <p:spPr>
          <a:xfrm>
            <a:off x="3310359" y="2615878"/>
            <a:ext cx="1088021" cy="18750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a:blip r:embed="rId3"/>
          <a:stretch>
            <a:fillRect/>
          </a:stretch>
        </p:blipFill>
        <p:spPr>
          <a:xfrm>
            <a:off x="9293607" y="370390"/>
            <a:ext cx="1920406" cy="922100"/>
          </a:xfrm>
          <a:prstGeom prst="rect">
            <a:avLst/>
          </a:prstGeom>
        </p:spPr>
      </p:pic>
    </p:spTree>
    <p:extLst>
      <p:ext uri="{BB962C8B-B14F-4D97-AF65-F5344CB8AC3E}">
        <p14:creationId xmlns:p14="http://schemas.microsoft.com/office/powerpoint/2010/main" val="41447283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1"/>
            <a:ext cx="12192000" cy="6858000"/>
          </a:xfrm>
          <a:prstGeom prst="rect">
            <a:avLst/>
          </a:prstGeom>
        </p:spPr>
      </p:pic>
      <p:sp>
        <p:nvSpPr>
          <p:cNvPr id="5" name="Freccia a sinistra 4"/>
          <p:cNvSpPr/>
          <p:nvPr/>
        </p:nvSpPr>
        <p:spPr>
          <a:xfrm>
            <a:off x="4444678" y="1203767"/>
            <a:ext cx="2395960" cy="2777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a:blip r:embed="rId3"/>
          <a:stretch>
            <a:fillRect/>
          </a:stretch>
        </p:blipFill>
        <p:spPr>
          <a:xfrm>
            <a:off x="9339906" y="420563"/>
            <a:ext cx="1920406" cy="922100"/>
          </a:xfrm>
          <a:prstGeom prst="rect">
            <a:avLst/>
          </a:prstGeom>
        </p:spPr>
      </p:pic>
    </p:spTree>
    <p:extLst>
      <p:ext uri="{BB962C8B-B14F-4D97-AF65-F5344CB8AC3E}">
        <p14:creationId xmlns:p14="http://schemas.microsoft.com/office/powerpoint/2010/main" val="35239382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0592" y="2281518"/>
            <a:ext cx="9404723" cy="1400530"/>
          </a:xfrm>
        </p:spPr>
        <p:txBody>
          <a:bodyPr/>
          <a:lstStyle/>
          <a:p>
            <a:r>
              <a:rPr lang="it-IT" dirty="0" smtClean="0"/>
              <a:t>È possibile scegliere se ricevere solo posta da PEC a PEC?</a:t>
            </a:r>
            <a:endParaRPr lang="it-IT" dirty="0"/>
          </a:p>
        </p:txBody>
      </p:sp>
      <p:pic>
        <p:nvPicPr>
          <p:cNvPr id="4" name="Immagine 3"/>
          <p:cNvPicPr>
            <a:picLocks noChangeAspect="1"/>
          </p:cNvPicPr>
          <p:nvPr/>
        </p:nvPicPr>
        <p:blipFill>
          <a:blip r:embed="rId2"/>
          <a:stretch>
            <a:fillRect/>
          </a:stretch>
        </p:blipFill>
        <p:spPr>
          <a:xfrm>
            <a:off x="8483379" y="0"/>
            <a:ext cx="1920406" cy="922100"/>
          </a:xfrm>
          <a:prstGeom prst="rect">
            <a:avLst/>
          </a:prstGeom>
        </p:spPr>
      </p:pic>
    </p:spTree>
    <p:extLst>
      <p:ext uri="{BB962C8B-B14F-4D97-AF65-F5344CB8AC3E}">
        <p14:creationId xmlns:p14="http://schemas.microsoft.com/office/powerpoint/2010/main" val="35132998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0"/>
            <a:ext cx="12192000" cy="6858000"/>
          </a:xfrm>
          <a:prstGeom prst="rect">
            <a:avLst/>
          </a:prstGeom>
        </p:spPr>
      </p:pic>
      <p:sp>
        <p:nvSpPr>
          <p:cNvPr id="5" name="Freccia a sinistra 4"/>
          <p:cNvSpPr/>
          <p:nvPr/>
        </p:nvSpPr>
        <p:spPr>
          <a:xfrm>
            <a:off x="7187878" y="3125165"/>
            <a:ext cx="2013995" cy="6829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a:blip r:embed="rId3"/>
          <a:stretch>
            <a:fillRect/>
          </a:stretch>
        </p:blipFill>
        <p:spPr>
          <a:xfrm>
            <a:off x="9652423" y="253048"/>
            <a:ext cx="1920406" cy="922100"/>
          </a:xfrm>
          <a:prstGeom prst="rect">
            <a:avLst/>
          </a:prstGeom>
        </p:spPr>
      </p:pic>
    </p:spTree>
    <p:extLst>
      <p:ext uri="{BB962C8B-B14F-4D97-AF65-F5344CB8AC3E}">
        <p14:creationId xmlns:p14="http://schemas.microsoft.com/office/powerpoint/2010/main" val="5091081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0" y="0"/>
            <a:ext cx="12192000" cy="6858000"/>
          </a:xfrm>
          <a:prstGeom prst="rect">
            <a:avLst/>
          </a:prstGeom>
        </p:spPr>
      </p:pic>
      <p:pic>
        <p:nvPicPr>
          <p:cNvPr id="5" name="Immagine 4"/>
          <p:cNvPicPr>
            <a:picLocks noChangeAspect="1"/>
          </p:cNvPicPr>
          <p:nvPr/>
        </p:nvPicPr>
        <p:blipFill>
          <a:blip r:embed="rId3"/>
          <a:stretch>
            <a:fillRect/>
          </a:stretch>
        </p:blipFill>
        <p:spPr>
          <a:xfrm>
            <a:off x="10590835" y="308745"/>
            <a:ext cx="1439796" cy="582506"/>
          </a:xfrm>
          <a:prstGeom prst="rect">
            <a:avLst/>
          </a:prstGeom>
        </p:spPr>
      </p:pic>
      <p:pic>
        <p:nvPicPr>
          <p:cNvPr id="6" name="Immagine 5"/>
          <p:cNvPicPr>
            <a:picLocks noChangeAspect="1"/>
          </p:cNvPicPr>
          <p:nvPr/>
        </p:nvPicPr>
        <p:blipFill>
          <a:blip r:embed="rId4"/>
          <a:stretch>
            <a:fillRect/>
          </a:stretch>
        </p:blipFill>
        <p:spPr>
          <a:xfrm>
            <a:off x="10350530" y="-30849"/>
            <a:ext cx="1920406" cy="922100"/>
          </a:xfrm>
          <a:prstGeom prst="rect">
            <a:avLst/>
          </a:prstGeom>
        </p:spPr>
      </p:pic>
    </p:spTree>
    <p:extLst>
      <p:ext uri="{BB962C8B-B14F-4D97-AF65-F5344CB8AC3E}">
        <p14:creationId xmlns:p14="http://schemas.microsoft.com/office/powerpoint/2010/main" val="22220271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0" y="0"/>
            <a:ext cx="12192000" cy="6858000"/>
          </a:xfrm>
          <a:prstGeom prst="rect">
            <a:avLst/>
          </a:prstGeom>
        </p:spPr>
      </p:pic>
      <p:pic>
        <p:nvPicPr>
          <p:cNvPr id="5" name="Immagine 4"/>
          <p:cNvPicPr>
            <a:picLocks noChangeAspect="1"/>
          </p:cNvPicPr>
          <p:nvPr/>
        </p:nvPicPr>
        <p:blipFill>
          <a:blip r:embed="rId3"/>
          <a:stretch>
            <a:fillRect/>
          </a:stretch>
        </p:blipFill>
        <p:spPr>
          <a:xfrm>
            <a:off x="10049853" y="253048"/>
            <a:ext cx="1829055" cy="637881"/>
          </a:xfrm>
          <a:prstGeom prst="rect">
            <a:avLst/>
          </a:prstGeom>
        </p:spPr>
      </p:pic>
      <p:pic>
        <p:nvPicPr>
          <p:cNvPr id="6" name="Immagine 5"/>
          <p:cNvPicPr>
            <a:picLocks noChangeAspect="1"/>
          </p:cNvPicPr>
          <p:nvPr/>
        </p:nvPicPr>
        <p:blipFill>
          <a:blip r:embed="rId4"/>
          <a:stretch>
            <a:fillRect/>
          </a:stretch>
        </p:blipFill>
        <p:spPr>
          <a:xfrm>
            <a:off x="10350530" y="-30849"/>
            <a:ext cx="1920406" cy="922100"/>
          </a:xfrm>
          <a:prstGeom prst="rect">
            <a:avLst/>
          </a:prstGeom>
        </p:spPr>
      </p:pic>
    </p:spTree>
    <p:extLst>
      <p:ext uri="{BB962C8B-B14F-4D97-AF65-F5344CB8AC3E}">
        <p14:creationId xmlns:p14="http://schemas.microsoft.com/office/powerpoint/2010/main" val="38219054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1"/>
            <a:ext cx="12192001" cy="6858000"/>
          </a:xfrm>
          <a:prstGeom prst="rect">
            <a:avLst/>
          </a:prstGeom>
        </p:spPr>
      </p:pic>
      <p:pic>
        <p:nvPicPr>
          <p:cNvPr id="5" name="Immagine 4"/>
          <p:cNvPicPr>
            <a:picLocks noChangeAspect="1"/>
          </p:cNvPicPr>
          <p:nvPr/>
        </p:nvPicPr>
        <p:blipFill>
          <a:blip r:embed="rId3"/>
          <a:stretch>
            <a:fillRect/>
          </a:stretch>
        </p:blipFill>
        <p:spPr>
          <a:xfrm>
            <a:off x="10381997" y="263828"/>
            <a:ext cx="1810003" cy="685296"/>
          </a:xfrm>
          <a:prstGeom prst="rect">
            <a:avLst/>
          </a:prstGeom>
        </p:spPr>
      </p:pic>
      <p:pic>
        <p:nvPicPr>
          <p:cNvPr id="6" name="Immagine 5"/>
          <p:cNvPicPr>
            <a:picLocks noChangeAspect="1"/>
          </p:cNvPicPr>
          <p:nvPr/>
        </p:nvPicPr>
        <p:blipFill>
          <a:blip r:embed="rId4"/>
          <a:stretch>
            <a:fillRect/>
          </a:stretch>
        </p:blipFill>
        <p:spPr>
          <a:xfrm>
            <a:off x="10350530" y="-30849"/>
            <a:ext cx="1920406" cy="922100"/>
          </a:xfrm>
          <a:prstGeom prst="rect">
            <a:avLst/>
          </a:prstGeom>
        </p:spPr>
      </p:pic>
    </p:spTree>
    <p:extLst>
      <p:ext uri="{BB962C8B-B14F-4D97-AF65-F5344CB8AC3E}">
        <p14:creationId xmlns:p14="http://schemas.microsoft.com/office/powerpoint/2010/main" val="5018938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0" y="-1"/>
            <a:ext cx="12192000" cy="6858001"/>
          </a:xfrm>
          <a:prstGeom prst="rect">
            <a:avLst/>
          </a:prstGeom>
        </p:spPr>
      </p:pic>
      <p:pic>
        <p:nvPicPr>
          <p:cNvPr id="5" name="Immagine 4"/>
          <p:cNvPicPr>
            <a:picLocks noChangeAspect="1"/>
          </p:cNvPicPr>
          <p:nvPr/>
        </p:nvPicPr>
        <p:blipFill>
          <a:blip r:embed="rId3"/>
          <a:stretch>
            <a:fillRect/>
          </a:stretch>
        </p:blipFill>
        <p:spPr>
          <a:xfrm>
            <a:off x="10334366" y="244109"/>
            <a:ext cx="1857634" cy="628738"/>
          </a:xfrm>
          <a:prstGeom prst="rect">
            <a:avLst/>
          </a:prstGeom>
        </p:spPr>
      </p:pic>
      <p:pic>
        <p:nvPicPr>
          <p:cNvPr id="6" name="Immagine 5"/>
          <p:cNvPicPr>
            <a:picLocks noChangeAspect="1"/>
          </p:cNvPicPr>
          <p:nvPr/>
        </p:nvPicPr>
        <p:blipFill>
          <a:blip r:embed="rId4"/>
          <a:stretch>
            <a:fillRect/>
          </a:stretch>
        </p:blipFill>
        <p:spPr>
          <a:xfrm>
            <a:off x="10350530" y="-30849"/>
            <a:ext cx="1920406" cy="922100"/>
          </a:xfrm>
          <a:prstGeom prst="rect">
            <a:avLst/>
          </a:prstGeom>
        </p:spPr>
      </p:pic>
    </p:spTree>
    <p:extLst>
      <p:ext uri="{BB962C8B-B14F-4D97-AF65-F5344CB8AC3E}">
        <p14:creationId xmlns:p14="http://schemas.microsoft.com/office/powerpoint/2010/main" val="3290430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1"/>
            <a:ext cx="12191999" cy="6858000"/>
          </a:xfrm>
          <a:prstGeom prst="rect">
            <a:avLst/>
          </a:prstGeom>
        </p:spPr>
      </p:pic>
      <p:pic>
        <p:nvPicPr>
          <p:cNvPr id="5" name="Immagine 4"/>
          <p:cNvPicPr>
            <a:picLocks noChangeAspect="1"/>
          </p:cNvPicPr>
          <p:nvPr/>
        </p:nvPicPr>
        <p:blipFill>
          <a:blip r:embed="rId3"/>
          <a:stretch>
            <a:fillRect/>
          </a:stretch>
        </p:blipFill>
        <p:spPr>
          <a:xfrm>
            <a:off x="10161214" y="600454"/>
            <a:ext cx="1920406" cy="922100"/>
          </a:xfrm>
          <a:prstGeom prst="rect">
            <a:avLst/>
          </a:prstGeom>
        </p:spPr>
      </p:pic>
      <p:sp>
        <p:nvSpPr>
          <p:cNvPr id="6" name="Freccia a sinistra 5"/>
          <p:cNvSpPr/>
          <p:nvPr/>
        </p:nvSpPr>
        <p:spPr>
          <a:xfrm>
            <a:off x="3541853" y="2326511"/>
            <a:ext cx="1562582" cy="6481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371956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0" y="0"/>
            <a:ext cx="12191999" cy="6858000"/>
          </a:xfrm>
          <a:prstGeom prst="rect">
            <a:avLst/>
          </a:prstGeom>
        </p:spPr>
      </p:pic>
      <p:pic>
        <p:nvPicPr>
          <p:cNvPr id="5" name="Immagine 4"/>
          <p:cNvPicPr>
            <a:picLocks noChangeAspect="1"/>
          </p:cNvPicPr>
          <p:nvPr/>
        </p:nvPicPr>
        <p:blipFill>
          <a:blip r:embed="rId3"/>
          <a:stretch>
            <a:fillRect/>
          </a:stretch>
        </p:blipFill>
        <p:spPr>
          <a:xfrm>
            <a:off x="10486786" y="258859"/>
            <a:ext cx="1705213" cy="619211"/>
          </a:xfrm>
          <a:prstGeom prst="rect">
            <a:avLst/>
          </a:prstGeom>
        </p:spPr>
      </p:pic>
      <p:pic>
        <p:nvPicPr>
          <p:cNvPr id="6" name="Immagine 5"/>
          <p:cNvPicPr>
            <a:picLocks noChangeAspect="1"/>
          </p:cNvPicPr>
          <p:nvPr/>
        </p:nvPicPr>
        <p:blipFill>
          <a:blip r:embed="rId4"/>
          <a:stretch>
            <a:fillRect/>
          </a:stretch>
        </p:blipFill>
        <p:spPr>
          <a:xfrm>
            <a:off x="10350530" y="-30849"/>
            <a:ext cx="1920406" cy="922100"/>
          </a:xfrm>
          <a:prstGeom prst="rect">
            <a:avLst/>
          </a:prstGeom>
        </p:spPr>
      </p:pic>
    </p:spTree>
    <p:extLst>
      <p:ext uri="{BB962C8B-B14F-4D97-AF65-F5344CB8AC3E}">
        <p14:creationId xmlns:p14="http://schemas.microsoft.com/office/powerpoint/2010/main" val="2235087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58223" y="2628759"/>
            <a:ext cx="9404723" cy="1400530"/>
          </a:xfrm>
        </p:spPr>
        <p:txBody>
          <a:bodyPr/>
          <a:lstStyle/>
          <a:p>
            <a:r>
              <a:rPr lang="it-IT" sz="6000" dirty="0" smtClean="0"/>
              <a:t>Grazie per l’attenzione.</a:t>
            </a:r>
            <a:endParaRPr lang="it-IT" sz="6000" dirty="0"/>
          </a:p>
        </p:txBody>
      </p:sp>
      <p:pic>
        <p:nvPicPr>
          <p:cNvPr id="4" name="Immagine 3"/>
          <p:cNvPicPr>
            <a:picLocks noChangeAspect="1"/>
          </p:cNvPicPr>
          <p:nvPr/>
        </p:nvPicPr>
        <p:blipFill>
          <a:blip r:embed="rId2"/>
          <a:stretch>
            <a:fillRect/>
          </a:stretch>
        </p:blipFill>
        <p:spPr>
          <a:xfrm>
            <a:off x="8510156" y="0"/>
            <a:ext cx="1920406" cy="922100"/>
          </a:xfrm>
          <a:prstGeom prst="rect">
            <a:avLst/>
          </a:prstGeom>
        </p:spPr>
      </p:pic>
    </p:spTree>
    <p:extLst>
      <p:ext uri="{BB962C8B-B14F-4D97-AF65-F5344CB8AC3E}">
        <p14:creationId xmlns:p14="http://schemas.microsoft.com/office/powerpoint/2010/main" val="28140498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0" y="0"/>
            <a:ext cx="12192000" cy="6858000"/>
          </a:xfrm>
          <a:prstGeom prst="rect">
            <a:avLst/>
          </a:prstGeom>
        </p:spPr>
      </p:pic>
      <p:pic>
        <p:nvPicPr>
          <p:cNvPr id="5" name="Immagine 4"/>
          <p:cNvPicPr>
            <a:picLocks noChangeAspect="1"/>
          </p:cNvPicPr>
          <p:nvPr/>
        </p:nvPicPr>
        <p:blipFill>
          <a:blip r:embed="rId3"/>
          <a:stretch>
            <a:fillRect/>
          </a:stretch>
        </p:blipFill>
        <p:spPr>
          <a:xfrm>
            <a:off x="10138065" y="931148"/>
            <a:ext cx="1920406" cy="922100"/>
          </a:xfrm>
          <a:prstGeom prst="rect">
            <a:avLst/>
          </a:prstGeom>
        </p:spPr>
      </p:pic>
      <p:sp>
        <p:nvSpPr>
          <p:cNvPr id="6" name="Freccia in su 5"/>
          <p:cNvSpPr/>
          <p:nvPr/>
        </p:nvSpPr>
        <p:spPr>
          <a:xfrm>
            <a:off x="8437944" y="5694744"/>
            <a:ext cx="856527" cy="11632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31273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0"/>
            <a:ext cx="12192000" cy="7014258"/>
          </a:xfrm>
          <a:prstGeom prst="rect">
            <a:avLst/>
          </a:prstGeom>
        </p:spPr>
      </p:pic>
      <p:pic>
        <p:nvPicPr>
          <p:cNvPr id="5" name="Immagine 4"/>
          <p:cNvPicPr>
            <a:picLocks noChangeAspect="1"/>
          </p:cNvPicPr>
          <p:nvPr/>
        </p:nvPicPr>
        <p:blipFill>
          <a:blip r:embed="rId3"/>
          <a:stretch>
            <a:fillRect/>
          </a:stretch>
        </p:blipFill>
        <p:spPr>
          <a:xfrm>
            <a:off x="10049853" y="691933"/>
            <a:ext cx="1920406" cy="922100"/>
          </a:xfrm>
          <a:prstGeom prst="rect">
            <a:avLst/>
          </a:prstGeom>
        </p:spPr>
      </p:pic>
      <p:sp>
        <p:nvSpPr>
          <p:cNvPr id="6" name="Freccia a sinistra 5"/>
          <p:cNvSpPr/>
          <p:nvPr/>
        </p:nvSpPr>
        <p:spPr>
          <a:xfrm>
            <a:off x="2581155" y="54334"/>
            <a:ext cx="1400536" cy="1720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393531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0"/>
            <a:ext cx="12192000" cy="6858000"/>
          </a:xfrm>
          <a:prstGeom prst="rect">
            <a:avLst/>
          </a:prstGeom>
        </p:spPr>
      </p:pic>
      <p:pic>
        <p:nvPicPr>
          <p:cNvPr id="5" name="Immagine 4"/>
          <p:cNvPicPr>
            <a:picLocks noChangeAspect="1"/>
          </p:cNvPicPr>
          <p:nvPr/>
        </p:nvPicPr>
        <p:blipFill>
          <a:blip r:embed="rId3"/>
          <a:stretch>
            <a:fillRect/>
          </a:stretch>
        </p:blipFill>
        <p:spPr>
          <a:xfrm>
            <a:off x="10049853" y="982267"/>
            <a:ext cx="1920406" cy="922100"/>
          </a:xfrm>
          <a:prstGeom prst="rect">
            <a:avLst/>
          </a:prstGeom>
        </p:spPr>
      </p:pic>
      <p:sp>
        <p:nvSpPr>
          <p:cNvPr id="6" name="Freccia in giù 5"/>
          <p:cNvSpPr/>
          <p:nvPr/>
        </p:nvSpPr>
        <p:spPr>
          <a:xfrm>
            <a:off x="5984111" y="1853248"/>
            <a:ext cx="636608" cy="11214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7445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 y="0"/>
            <a:ext cx="12191999" cy="6858000"/>
          </a:xfrm>
          <a:prstGeom prst="rect">
            <a:avLst/>
          </a:prstGeom>
        </p:spPr>
      </p:pic>
      <p:pic>
        <p:nvPicPr>
          <p:cNvPr id="5" name="Immagine 4"/>
          <p:cNvPicPr>
            <a:picLocks noChangeAspect="1"/>
          </p:cNvPicPr>
          <p:nvPr/>
        </p:nvPicPr>
        <p:blipFill>
          <a:blip r:embed="rId3"/>
          <a:stretch>
            <a:fillRect/>
          </a:stretch>
        </p:blipFill>
        <p:spPr>
          <a:xfrm>
            <a:off x="10049853" y="982267"/>
            <a:ext cx="1920406" cy="922100"/>
          </a:xfrm>
          <a:prstGeom prst="rect">
            <a:avLst/>
          </a:prstGeom>
        </p:spPr>
      </p:pic>
    </p:spTree>
    <p:extLst>
      <p:ext uri="{BB962C8B-B14F-4D97-AF65-F5344CB8AC3E}">
        <p14:creationId xmlns:p14="http://schemas.microsoft.com/office/powerpoint/2010/main" val="10200081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202</TotalTime>
  <Words>343</Words>
  <Application>Microsoft Office PowerPoint</Application>
  <PresentationFormat>Widescreen</PresentationFormat>
  <Paragraphs>14</Paragraphs>
  <Slides>51</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51</vt:i4>
      </vt:variant>
    </vt:vector>
  </HeadingPairs>
  <TitlesOfParts>
    <vt:vector size="55" baseType="lpstr">
      <vt:lpstr>Arial</vt:lpstr>
      <vt:lpstr>Century Gothic</vt:lpstr>
      <vt:lpstr>Wingdings 3</vt:lpstr>
      <vt:lpstr>Ione</vt:lpstr>
      <vt:lpstr>Cos’è la PEC ed a cosa può essere utile per il cittadino?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Domicilio digitale</vt:lpstr>
      <vt:lpstr>Presentazione standard di PowerPoint</vt:lpstr>
      <vt:lpstr>Presentazione standard di PowerPoint</vt:lpstr>
      <vt:lpstr>INAD come iscriversi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IMPORTANTE  La consegna non è una conferma di lettura, ma legalmente attesta la consegna del messaggio al destinatario, proprio come la ricevuta di ritorno, in una raccomandata!</vt:lpstr>
      <vt:lpstr>Presentazione standard di PowerPoint</vt:lpstr>
      <vt:lpstr>Presentazione standard di PowerPoint</vt:lpstr>
      <vt:lpstr>Presentazione standard di PowerPoint</vt:lpstr>
      <vt:lpstr>Presentazione standard di PowerPoint</vt:lpstr>
      <vt:lpstr>Presentazione standard di PowerPoint</vt:lpstr>
      <vt:lpstr>Se inoltriamo una mail da PEC a casella PEO cosa Succede?</vt:lpstr>
      <vt:lpstr>Presentazione standard di PowerPoint</vt:lpstr>
      <vt:lpstr>Presentazione standard di PowerPoint</vt:lpstr>
      <vt:lpstr>Possiamo ricevere una mail da PEO a Casella PEC?</vt:lpstr>
      <vt:lpstr>Presentazione standard di PowerPoint</vt:lpstr>
      <vt:lpstr>Presentazione standard di PowerPoint</vt:lpstr>
      <vt:lpstr>È possibile scegliere se ricevere solo posta da PEC a PEC?</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 per l’attenzione.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Pizzilli Francesco Paolo</dc:creator>
  <cp:lastModifiedBy>Pizzilli Francesco Paolo</cp:lastModifiedBy>
  <cp:revision>19</cp:revision>
  <dcterms:created xsi:type="dcterms:W3CDTF">2025-02-12T09:01:49Z</dcterms:created>
  <dcterms:modified xsi:type="dcterms:W3CDTF">2025-02-12T12:24:38Z</dcterms:modified>
</cp:coreProperties>
</file>